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F2847A-1AD7-4D6D-97DC-92080DF4FCE7}" type="datetimeFigureOut">
              <a:rPr lang="sk-SK" smtClean="0"/>
              <a:t>21.9.2018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5A74A0-BFC2-4EFC-BB89-093E333FB56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Plenárne rodičovské združenie</a:t>
            </a:r>
          </a:p>
          <a:p>
            <a:r>
              <a:rPr lang="sk-SK" dirty="0" smtClean="0"/>
              <a:t>19. - 20. 9. 2018</a:t>
            </a:r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Rodičovské združenie ESŠ MT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9952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2% z dane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/>
              <a:t>Rodičovské združenie sa bude v tomto roku registrovať ako príjemca 2% z dane (daňové priznanie za rok 2018, ktoré sa bude podávať spravidla do 31.3.2019)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Prosíme rodičov, aby svoje 2% nezabudli darovať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4504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Komunikácia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/>
              <a:t>Rodičia (členovia RZ ESŠ MT)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Triedni dôverníci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Výbor RZ ESŠ MT</a:t>
            </a:r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4363050" y="1124744"/>
            <a:ext cx="0" cy="4205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4393022" y="20608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199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Informácie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dirty="0" smtClean="0"/>
              <a:t>Rodičia (členovia RZ ESŠ MT)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Triedni dôverníci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Výbor RZ ESŠ MT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Snažme sa, aby každý dostal informácie, na ktoré má právo!</a:t>
            </a:r>
          </a:p>
          <a:p>
            <a:endParaRPr lang="sk-SK" dirty="0"/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4422513" y="11247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ovacia šípka 6"/>
          <p:cNvCxnSpPr/>
          <p:nvPr/>
        </p:nvCxnSpPr>
        <p:spPr>
          <a:xfrm>
            <a:off x="4422513" y="2060848"/>
            <a:ext cx="0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057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Dôležitý termín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/>
              <a:t>Dnes na rodičovských združeniach si zvolíte triednych dôverníkov.</a:t>
            </a:r>
          </a:p>
          <a:p>
            <a:pPr marL="0" indent="0" algn="ctr">
              <a:buNone/>
            </a:pPr>
            <a:r>
              <a:rPr lang="sk-SK" dirty="0" smtClean="0"/>
              <a:t>Prvé stretnutie Rady triednych dôverníkov v školskom roku 2018/2019 bude: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27.9.2018 o 16.30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6803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Kontakt a dôležité oznamy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/>
              <a:t>Všetky dôležité informácie nájdete na web stránke školy – stanovy, kontakt a postupne aj informácie o hospodárení.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err="1" smtClean="0"/>
              <a:t>rodicovskezdruzenie@essmt.sk</a:t>
            </a: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Tel. </a:t>
            </a:r>
            <a:r>
              <a:rPr lang="sk-SK" dirty="0"/>
              <a:t>0905 </a:t>
            </a:r>
            <a:r>
              <a:rPr lang="sk-SK" dirty="0" smtClean="0"/>
              <a:t>833997 </a:t>
            </a:r>
            <a:r>
              <a:rPr lang="sk-SK" smtClean="0"/>
              <a:t>- tajomníčka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751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Poslanie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/>
              <a:t>Zastupovať a reprezentovať záujmy rodičov, detí Evanjelickej spojenej školy Martin (ESŠ MT), ktorí sú jeho členmi v súlade s poslaním ESŠ MT: </a:t>
            </a: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Aby </a:t>
            </a:r>
            <a:r>
              <a:rPr lang="sk-SK" dirty="0"/>
              <a:t>v pravde a láske rástli v Kristovi v každom </a:t>
            </a:r>
            <a:r>
              <a:rPr lang="sk-SK" dirty="0" smtClean="0"/>
              <a:t>smere.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04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Členstvo v združení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sk-SK" dirty="0"/>
          </a:p>
          <a:p>
            <a:pPr marL="0" lvl="0" indent="0" algn="ctr">
              <a:buNone/>
            </a:pPr>
            <a:endParaRPr lang="sk-SK" dirty="0" smtClean="0"/>
          </a:p>
          <a:p>
            <a:pPr marL="0" lvl="0" indent="0" algn="ctr">
              <a:buNone/>
            </a:pPr>
            <a:r>
              <a:rPr lang="sk-SK" dirty="0" smtClean="0"/>
              <a:t>Členstvo </a:t>
            </a:r>
            <a:r>
              <a:rPr lang="sk-SK" dirty="0"/>
              <a:t>vzniká prijatím dieťaťa do ESŠ MT a písomným prihlásením sa za člena alebo uhradením členského poplatku.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437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Orgány RZ ESŠ MT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k-SK" dirty="0"/>
              <a:t>Orgánmi RZ ESŠ MT sú:</a:t>
            </a:r>
          </a:p>
          <a:p>
            <a:pPr lvl="0"/>
            <a:r>
              <a:rPr lang="sk-SK" dirty="0"/>
              <a:t>najvyšší orgán plenárne rodičovské združenie RZ ESŠ MT</a:t>
            </a:r>
          </a:p>
          <a:p>
            <a:pPr lvl="0"/>
            <a:r>
              <a:rPr lang="sk-SK" dirty="0"/>
              <a:t>triedne schôdzky ESŠ MT</a:t>
            </a:r>
          </a:p>
          <a:p>
            <a:pPr lvl="0"/>
            <a:r>
              <a:rPr lang="sk-SK" dirty="0"/>
              <a:t>rada triednych dôverníkov RZ ESŠ MT</a:t>
            </a:r>
          </a:p>
          <a:p>
            <a:pPr lvl="0"/>
            <a:r>
              <a:rPr lang="sk-SK" dirty="0"/>
              <a:t>výbor triednych dôverníkov RZ ESŠ MT</a:t>
            </a:r>
          </a:p>
          <a:p>
            <a:pPr lvl="0"/>
            <a:r>
              <a:rPr lang="sk-SK" dirty="0"/>
              <a:t>predseda RZ ESŠ MT</a:t>
            </a:r>
          </a:p>
          <a:p>
            <a:pPr lvl="0"/>
            <a:r>
              <a:rPr lang="sk-SK" dirty="0"/>
              <a:t>revízor RZ ESŠ MT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1648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Výbor triednych dôverníkov RZ ESŠ MT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Petronela </a:t>
            </a:r>
            <a:r>
              <a:rPr lang="sk-SK" dirty="0" err="1"/>
              <a:t>Csintalanová</a:t>
            </a:r>
            <a:r>
              <a:rPr lang="sk-SK" dirty="0"/>
              <a:t>, Predsedníčka </a:t>
            </a:r>
            <a:r>
              <a:rPr lang="sk-SK" dirty="0" smtClean="0"/>
              <a:t>RZ</a:t>
            </a:r>
            <a:endParaRPr lang="sk-SK" dirty="0"/>
          </a:p>
          <a:p>
            <a:pPr marL="0" indent="0">
              <a:buNone/>
            </a:pPr>
            <a:r>
              <a:rPr lang="sk-SK" dirty="0"/>
              <a:t>Martina </a:t>
            </a:r>
            <a:r>
              <a:rPr lang="sk-SK" dirty="0" err="1" smtClean="0"/>
              <a:t>Fillová</a:t>
            </a:r>
            <a:r>
              <a:rPr lang="sk-SK" dirty="0" smtClean="0"/>
              <a:t> Miháliková</a:t>
            </a:r>
            <a:r>
              <a:rPr lang="sk-SK" dirty="0"/>
              <a:t>, Podpredsedníčka RZ</a:t>
            </a:r>
          </a:p>
          <a:p>
            <a:pPr marL="0" indent="0">
              <a:buNone/>
            </a:pPr>
            <a:r>
              <a:rPr lang="sk-SK" dirty="0"/>
              <a:t>Daniela </a:t>
            </a:r>
            <a:r>
              <a:rPr lang="sk-SK" dirty="0" err="1"/>
              <a:t>Tarčáková</a:t>
            </a:r>
            <a:r>
              <a:rPr lang="sk-SK" dirty="0"/>
              <a:t>, Hospodárka RZ</a:t>
            </a:r>
          </a:p>
          <a:p>
            <a:pPr marL="0" indent="0">
              <a:buNone/>
            </a:pPr>
            <a:r>
              <a:rPr lang="sk-SK" dirty="0"/>
              <a:t>Lucia </a:t>
            </a:r>
            <a:r>
              <a:rPr lang="sk-SK" smtClean="0"/>
              <a:t>Benčaťová</a:t>
            </a:r>
            <a:r>
              <a:rPr lang="sk-SK" dirty="0" smtClean="0"/>
              <a:t> Richterová</a:t>
            </a:r>
            <a:r>
              <a:rPr lang="sk-SK" dirty="0"/>
              <a:t>, Tajomníčka RZ</a:t>
            </a:r>
          </a:p>
          <a:p>
            <a:pPr marL="0" indent="0">
              <a:buNone/>
            </a:pPr>
            <a:r>
              <a:rPr lang="sk-SK" dirty="0"/>
              <a:t>Petra </a:t>
            </a:r>
            <a:r>
              <a:rPr lang="sk-SK" dirty="0" err="1"/>
              <a:t>Piršelová</a:t>
            </a:r>
            <a:r>
              <a:rPr lang="sk-SK" dirty="0"/>
              <a:t>, Revízorka RZ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32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Spolupráca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dirty="0" smtClean="0"/>
              <a:t>Jedným z cieľov je rozvinúť hlbšiu spoluprácu rodičov pri výchove a vzdelávaní, aj pri iných aktivitách školy.</a:t>
            </a:r>
          </a:p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dirty="0" smtClean="0"/>
              <a:t>Pokiaľ chcete byť nápomocný, či už ako dobrovoľník, alebo inou formou, venujte, prosím, svoj čas vyplneniu krátkeho DOTAZNÍKA, ktorý dostanete na rodičovskom združení v triede.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46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Hospodárenie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dirty="0" smtClean="0"/>
              <a:t>RZ ESŠ MT hospodári na základe schváleného rozpočtu.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Príjmy tvoria členské príspevky, dary, granty, dotácie a príjmy z podielu zaplatenej dane (2% z dane).</a:t>
            </a:r>
          </a:p>
          <a:p>
            <a:pPr marL="0" indent="0" algn="ctr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dirty="0" smtClean="0"/>
              <a:t>Výdavky schvaľuje Rada triednych dôverníkov.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3750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Členské príspevky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Výška: </a:t>
            </a:r>
          </a:p>
          <a:p>
            <a:pPr marL="0" indent="0">
              <a:buNone/>
            </a:pPr>
            <a:r>
              <a:rPr lang="sk-SK" dirty="0" smtClean="0"/>
              <a:t>10€ na školský rok za každé prvé dieťa v rodine</a:t>
            </a:r>
          </a:p>
          <a:p>
            <a:pPr marL="0" indent="0">
              <a:buNone/>
            </a:pPr>
            <a:r>
              <a:rPr lang="sk-SK" dirty="0" smtClean="0"/>
              <a:t>5€ na školský rok za každé ďalšie dieťa v rodine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 smtClean="0"/>
              <a:t>Platba:</a:t>
            </a:r>
          </a:p>
          <a:p>
            <a:pPr marL="0" indent="0">
              <a:buNone/>
            </a:pPr>
            <a:r>
              <a:rPr lang="sk-SK" dirty="0" smtClean="0"/>
              <a:t>Uhrádzať sa bude na osobitný účet na základe rozpisu, ktorý Vám príde cez EDUPAGE do 31.10.2018.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959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Návrh rozdelenia členského príspevku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sk-SK" dirty="0" smtClean="0"/>
              <a:t>1</a:t>
            </a:r>
            <a:r>
              <a:rPr lang="sk-SK" dirty="0"/>
              <a:t>€/žiak Žiacke parlamenty/zástupkyne</a:t>
            </a:r>
          </a:p>
          <a:p>
            <a:pPr lvl="0"/>
            <a:r>
              <a:rPr lang="sk-SK" dirty="0"/>
              <a:t>1€ réžia ZRPŠ + brigády</a:t>
            </a:r>
          </a:p>
          <a:p>
            <a:pPr lvl="0"/>
            <a:r>
              <a:rPr lang="sk-SK" dirty="0"/>
              <a:t>2€ Mikuláš</a:t>
            </a:r>
          </a:p>
          <a:p>
            <a:pPr lvl="0"/>
            <a:r>
              <a:rPr lang="sk-SK" dirty="0"/>
              <a:t>4€ Deň detí</a:t>
            </a:r>
          </a:p>
          <a:p>
            <a:pPr lvl="0"/>
            <a:r>
              <a:rPr lang="sk-SK" dirty="0"/>
              <a:t>1€ Materiál (stoly, kotlíky a pod.)</a:t>
            </a:r>
          </a:p>
          <a:p>
            <a:pPr lvl="0"/>
            <a:r>
              <a:rPr lang="sk-SK" dirty="0"/>
              <a:t>1€ rezerva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492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50</TotalTime>
  <Words>397</Words>
  <Application>Microsoft Office PowerPoint</Application>
  <PresentationFormat>Prezentácia na obrazovke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Aerodynamika</vt:lpstr>
      <vt:lpstr>Rodičovské združenie ESŠ MT</vt:lpstr>
      <vt:lpstr>Poslanie</vt:lpstr>
      <vt:lpstr>Členstvo v združení</vt:lpstr>
      <vt:lpstr>Orgány RZ ESŠ MT</vt:lpstr>
      <vt:lpstr>Výbor triednych dôverníkov RZ ESŠ MT</vt:lpstr>
      <vt:lpstr>Spolupráca</vt:lpstr>
      <vt:lpstr>Hospodárenie</vt:lpstr>
      <vt:lpstr>Členské príspevky</vt:lpstr>
      <vt:lpstr>Návrh rozdelenia členského príspevku</vt:lpstr>
      <vt:lpstr>2% z dane</vt:lpstr>
      <vt:lpstr>Komunikácia</vt:lpstr>
      <vt:lpstr>Informácie</vt:lpstr>
      <vt:lpstr>Dôležitý termín</vt:lpstr>
      <vt:lpstr>Kontakt a dôležité oznamy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Rodičovské združenie ESŠ MT</dc:title>
  <dc:creator>Uzivatel</dc:creator>
  <cp:lastModifiedBy>HP_PC</cp:lastModifiedBy>
  <cp:revision>8</cp:revision>
  <dcterms:created xsi:type="dcterms:W3CDTF">2018-09-18T15:26:15Z</dcterms:created>
  <dcterms:modified xsi:type="dcterms:W3CDTF">2018-09-21T10:13:50Z</dcterms:modified>
</cp:coreProperties>
</file>