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81FB-B2DA-4D49-A5FE-2FB2C69FFC99}" type="datetimeFigureOut">
              <a:rPr lang="sk-SK" smtClean="0"/>
              <a:pPr/>
              <a:t>18. 9. 2023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F2A6-93C2-466E-B158-C80ECD11366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papmartin.sk/" TargetMode="External"/><Relationship Id="rId2" Type="http://schemas.openxmlformats.org/officeDocument/2006/relationships/hyperlink" Target="https://www.vysokeskoly.sk/katalog-v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nauniverzita.sk/" TargetMode="External"/><Relationship Id="rId2" Type="http://schemas.openxmlformats.org/officeDocument/2006/relationships/hyperlink" Target="https://www.portalvs.sk/sk/informacie-o-vysokych-skola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defop.europa.eu/files/2427-att2-1-TISSOT.pdf" TargetMode="External"/><Relationship Id="rId2" Type="http://schemas.openxmlformats.org/officeDocument/2006/relationships/hyperlink" Target="https://europa.eu/europass/sk/create-europass-c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re.sk/" TargetMode="External"/><Relationship Id="rId2" Type="http://schemas.openxmlformats.org/officeDocument/2006/relationships/hyperlink" Target="http://www.ucv.uniza.sk/ucv/?ur1=6&amp;ur2=206&amp;ur3=4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ia.sk/sk/main/aktuality/oznamy/nemecko-stipendia-daad-ponuka-2023/2024" TargetMode="External"/><Relationship Id="rId2" Type="http://schemas.openxmlformats.org/officeDocument/2006/relationships/hyperlink" Target="https://www.saia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ia.sk/_user/documents/bulletin/bulletin2022/stredoskolaci_2022_web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fesia.sk/praca/amazon-slovakia/O4297736?rid=63fdbf471832a4d2&amp;run=sa&amp;similar=3&amp;utm_campaign=10007&amp;utm_content=call-to-action-similar-offers&amp;utm_medium=mail&amp;utm_source=10007&amp;utm_term=2022-10-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talstudentcare.com/why-choose-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  <a:latin typeface="Algerian" pitchFamily="82" charset="0"/>
              </a:rPr>
              <a:t>Prednáška – </a:t>
            </a:r>
            <a:r>
              <a:rPr lang="sk-SK" b="1" dirty="0" err="1">
                <a:solidFill>
                  <a:srgbClr val="00B0F0"/>
                </a:solidFill>
                <a:latin typeface="Algerian" pitchFamily="82" charset="0"/>
              </a:rPr>
              <a:t>SEPTEMber</a:t>
            </a:r>
            <a:r>
              <a:rPr lang="sk-SK" b="1" dirty="0">
                <a:solidFill>
                  <a:srgbClr val="00B0F0"/>
                </a:solidFill>
                <a:latin typeface="Algerian" pitchFamily="82" charset="0"/>
              </a:rPr>
              <a:t> 2023</a:t>
            </a:r>
            <a:br>
              <a:rPr lang="sk-SK" b="1" dirty="0">
                <a:solidFill>
                  <a:srgbClr val="00B0F0"/>
                </a:solidFill>
                <a:latin typeface="Algerian" pitchFamily="82" charset="0"/>
              </a:rPr>
            </a:br>
            <a:r>
              <a:rPr lang="sk-SK" sz="3100" b="1" dirty="0">
                <a:solidFill>
                  <a:srgbClr val="00B0F0"/>
                </a:solidFill>
                <a:latin typeface="Algerian" pitchFamily="82" charset="0"/>
              </a:rPr>
              <a:t>Mgr. ZUZANA LACKOVÁ </a:t>
            </a:r>
            <a:br>
              <a:rPr lang="sk-SK" sz="3100" b="1" dirty="0">
                <a:solidFill>
                  <a:srgbClr val="00B0F0"/>
                </a:solidFill>
                <a:latin typeface="Algerian" pitchFamily="82" charset="0"/>
              </a:rPr>
            </a:br>
            <a:r>
              <a:rPr lang="sk-SK" sz="3100" b="1" dirty="0" err="1">
                <a:solidFill>
                  <a:srgbClr val="00B0F0"/>
                </a:solidFill>
                <a:latin typeface="Algerian" pitchFamily="82" charset="0"/>
              </a:rPr>
              <a:t>kariérový</a:t>
            </a:r>
            <a:r>
              <a:rPr lang="sk-SK" sz="3100" b="1" dirty="0">
                <a:solidFill>
                  <a:srgbClr val="00B0F0"/>
                </a:solidFill>
                <a:latin typeface="Algerian" pitchFamily="82" charset="0"/>
              </a:rPr>
              <a:t> poradca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</a:rPr>
              <a:t>EG Martin, piate ročníky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Výber VŠ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>
                <a:hlinkClick r:id="rId2"/>
              </a:rPr>
              <a:t>https://www.vysokeskoly.sk/katalog-vs</a:t>
            </a:r>
            <a:endParaRPr lang="sk-SK" b="1" dirty="0"/>
          </a:p>
          <a:p>
            <a:pPr>
              <a:buNone/>
            </a:pPr>
            <a:r>
              <a:rPr lang="sk-SK" b="1" dirty="0"/>
              <a:t>Kritériá:</a:t>
            </a:r>
          </a:p>
          <a:p>
            <a:r>
              <a:rPr lang="sk-SK" dirty="0"/>
              <a:t>Predmety, ku ktorým inklinujete viac ako 3 roky</a:t>
            </a:r>
          </a:p>
          <a:p>
            <a:r>
              <a:rPr lang="sk-SK" dirty="0"/>
              <a:t>Záľuby, ktoré preferujete</a:t>
            </a:r>
          </a:p>
          <a:p>
            <a:r>
              <a:rPr lang="sk-SK" dirty="0"/>
              <a:t>Kde sa vidíte, kde Vás vidia Vaši priatelia </a:t>
            </a:r>
            <a:r>
              <a:rPr lang="sk-SK"/>
              <a:t>a rodičia</a:t>
            </a:r>
            <a:endParaRPr lang="sk-SK" dirty="0"/>
          </a:p>
          <a:p>
            <a:pPr lvl="0"/>
            <a:r>
              <a:rPr lang="sk-SK" dirty="0"/>
              <a:t>Podpora psychologickým testom  - spoplatnená služba</a:t>
            </a:r>
          </a:p>
          <a:p>
            <a:pPr lvl="0">
              <a:buNone/>
            </a:pPr>
            <a:r>
              <a:rPr lang="sk-SK" dirty="0"/>
              <a:t>	</a:t>
            </a:r>
            <a:r>
              <a:rPr lang="sk-SK" dirty="0">
                <a:hlinkClick r:id="rId3"/>
              </a:rPr>
              <a:t>https://www.cpppapmartin.sk/</a:t>
            </a:r>
            <a:endParaRPr lang="sk-SK" dirty="0"/>
          </a:p>
          <a:p>
            <a:pPr lvl="0">
              <a:buNone/>
            </a:pP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Pokyny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k-SK" dirty="0"/>
              <a:t>Podávanie prihlášok – Slovensko</a:t>
            </a:r>
          </a:p>
          <a:p>
            <a:pPr>
              <a:buNone/>
            </a:pPr>
            <a:r>
              <a:rPr lang="sk-SK" b="1" dirty="0"/>
              <a:t>Dokumenty potrebné k vyplneniu prihlášok:</a:t>
            </a:r>
          </a:p>
          <a:p>
            <a:r>
              <a:rPr lang="sk-SK" dirty="0"/>
              <a:t>Vysvedčenia – 1. až 4. ročníky – vypočítať priemer (niekedy stačí 2.-5.r.)</a:t>
            </a:r>
          </a:p>
          <a:p>
            <a:r>
              <a:rPr lang="sk-SK" dirty="0"/>
              <a:t>Individuálne požiadavky VŠ – sledovať a kontaktovať študijné oddelenie</a:t>
            </a:r>
          </a:p>
          <a:p>
            <a:r>
              <a:rPr lang="sk-SK" b="1" dirty="0"/>
              <a:t>Potvrdenia riešiť počas štúdia na EG</a:t>
            </a:r>
          </a:p>
          <a:p>
            <a:r>
              <a:rPr lang="sk-SK" b="1" dirty="0"/>
              <a:t>Zoznam VŠ SR: </a:t>
            </a:r>
            <a:r>
              <a:rPr lang="sk-SK" b="1" dirty="0">
                <a:hlinkClick r:id="rId2"/>
              </a:rPr>
              <a:t>https://www.portalvs.sk/sk/informacie-o-vysokych-skolach</a:t>
            </a:r>
            <a:endParaRPr lang="sk-SK" b="1" dirty="0"/>
          </a:p>
          <a:p>
            <a:r>
              <a:rPr lang="sk-SK" b="1"/>
              <a:t>Pre zaujímavosť: </a:t>
            </a:r>
            <a:r>
              <a:rPr lang="sk-SK" b="1">
                <a:hlinkClick r:id="rId3"/>
              </a:rPr>
              <a:t>https://digitalnauniverzita.sk/</a:t>
            </a:r>
            <a:endParaRPr lang="sk-SK" b="1"/>
          </a:p>
          <a:p>
            <a:endParaRPr lang="sk-SK" b="1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pre: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dirty="0"/>
              <a:t>Vysoké školy v ČR a v zahraničí:</a:t>
            </a:r>
          </a:p>
          <a:p>
            <a:r>
              <a:rPr lang="sk-SK" dirty="0"/>
              <a:t>CV, portfólio a </a:t>
            </a:r>
            <a:r>
              <a:rPr lang="sk-SK" dirty="0" err="1"/>
              <a:t>cover</a:t>
            </a:r>
            <a:r>
              <a:rPr lang="sk-SK" dirty="0"/>
              <a:t> </a:t>
            </a:r>
            <a:r>
              <a:rPr lang="sk-SK" dirty="0" err="1"/>
              <a:t>letter</a:t>
            </a:r>
            <a:endParaRPr lang="sk-SK" dirty="0"/>
          </a:p>
          <a:p>
            <a:r>
              <a:rPr lang="sk-SK" dirty="0"/>
              <a:t>Maturita/</a:t>
            </a:r>
            <a:r>
              <a:rPr lang="sk-SK" dirty="0" err="1"/>
              <a:t>prijímačky</a:t>
            </a:r>
            <a:r>
              <a:rPr lang="sk-SK" dirty="0"/>
              <a:t> z matematiky</a:t>
            </a:r>
          </a:p>
          <a:p>
            <a:r>
              <a:rPr lang="sk-SK" dirty="0"/>
              <a:t>SCIO testy – november 2023</a:t>
            </a:r>
          </a:p>
          <a:p>
            <a:r>
              <a:rPr lang="sk-SK" dirty="0"/>
              <a:t>Linky: </a:t>
            </a:r>
          </a:p>
          <a:p>
            <a:pPr>
              <a:buNone/>
            </a:pPr>
            <a:r>
              <a:rPr lang="sk-SK" dirty="0">
                <a:hlinkClick r:id="rId2"/>
              </a:rPr>
              <a:t>https://europa.eu/europass/sk/create-europass-cv</a:t>
            </a:r>
            <a:endParaRPr lang="sk-SK" dirty="0"/>
          </a:p>
          <a:p>
            <a:r>
              <a:rPr lang="sk-SK" dirty="0">
                <a:hlinkClick r:id="rId3"/>
              </a:rPr>
              <a:t>https://www.cedefop.europa.eu/files/2427-att2-1-TISSOT.pdf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Kredity k prihláške</a:t>
            </a:r>
            <a:r>
              <a:rPr lang="sk-SK" dirty="0"/>
              <a:t> </a:t>
            </a:r>
            <a:r>
              <a:rPr lang="sk-SK" b="1" dirty="0">
                <a:solidFill>
                  <a:schemeClr val="accent3"/>
                </a:solidFill>
              </a:rPr>
              <a:t>- jazykové a vedomostné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Certifikované testy CAE </a:t>
            </a:r>
            <a:r>
              <a:rPr lang="sk-SK" dirty="0"/>
              <a:t>– úroveň C1+ - organizuje UNI ZA – najbližší termín uzávierky 9.10.2023– termíny koncom novembra viď </a:t>
            </a:r>
            <a:r>
              <a:rPr lang="sk-SK" dirty="0" err="1"/>
              <a:t>príloha</a:t>
            </a:r>
            <a:r>
              <a:rPr lang="sk-SK" dirty="0" err="1">
                <a:hlinkClick r:id="rId2"/>
              </a:rPr>
              <a:t>http</a:t>
            </a:r>
            <a:r>
              <a:rPr lang="sk-SK" dirty="0">
                <a:hlinkClick r:id="rId2"/>
              </a:rPr>
              <a:t>://www.ucv.uniza.sk/ucv/?ur1=6&amp;ur2=206&amp;ur3=415</a:t>
            </a:r>
            <a:endParaRPr lang="sk-SK" dirty="0"/>
          </a:p>
          <a:p>
            <a:r>
              <a:rPr lang="sk-SK" dirty="0"/>
              <a:t>alebo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School</a:t>
            </a:r>
            <a:r>
              <a:rPr lang="sk-SK" dirty="0"/>
              <a:t> of </a:t>
            </a:r>
            <a:r>
              <a:rPr lang="sk-SK" dirty="0" err="1"/>
              <a:t>Blore</a:t>
            </a:r>
            <a:r>
              <a:rPr lang="sk-SK" dirty="0"/>
              <a:t> – Košice – sobota - </a:t>
            </a:r>
            <a:r>
              <a:rPr lang="sk-SK" dirty="0">
                <a:hlinkClick r:id="rId3"/>
              </a:rPr>
              <a:t>https://blore.sk/</a:t>
            </a:r>
            <a:endParaRPr lang="sk-SK" dirty="0"/>
          </a:p>
          <a:p>
            <a:r>
              <a:rPr lang="sk-SK" b="1" dirty="0"/>
              <a:t>Iné certifikáty </a:t>
            </a:r>
            <a:r>
              <a:rPr lang="sk-SK" dirty="0"/>
              <a:t>– obsadenie prvých až tretích miest v krajských a okresných kolách na národnej úrovni, na medzinárodnej úrovni detto </a:t>
            </a:r>
          </a:p>
          <a:p>
            <a:r>
              <a:rPr lang="sk-SK" dirty="0"/>
              <a:t>Maturita 2.jazyka – DSD, DELF,...</a:t>
            </a:r>
          </a:p>
          <a:p>
            <a:r>
              <a:rPr lang="sk-SK" dirty="0"/>
              <a:t>Význam </a:t>
            </a:r>
            <a:r>
              <a:rPr lang="sk-SK" b="1" dirty="0"/>
              <a:t>DOFE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Podporné programy k štúdiu na VŠ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SAIA - </a:t>
            </a:r>
            <a:r>
              <a:rPr lang="sk-SK" dirty="0">
                <a:hlinkClick r:id="rId2"/>
              </a:rPr>
              <a:t>https://www.saia.sk/</a:t>
            </a:r>
            <a:endParaRPr lang="sk-SK" dirty="0"/>
          </a:p>
          <a:p>
            <a:r>
              <a:rPr lang="sk-SK" dirty="0"/>
              <a:t>Príklad: </a:t>
            </a:r>
            <a:r>
              <a:rPr lang="sk-SK" dirty="0">
                <a:hlinkClick r:id="rId3"/>
              </a:rPr>
              <a:t>https://www.saia.sk/sk/main/aktuality/oznamy/nemecko-stipendia-daad-ponuka-2023/2024</a:t>
            </a:r>
            <a:endParaRPr lang="sk-SK" dirty="0"/>
          </a:p>
          <a:p>
            <a:r>
              <a:rPr lang="sk-SK" dirty="0">
                <a:hlinkClick r:id="rId4"/>
              </a:rPr>
              <a:t>https://www.saia.sk/_user/documents/bulletin/bulletin2022/stredoskolaci_2022_web.pdf</a:t>
            </a:r>
            <a:endParaRPr lang="sk-SK" dirty="0"/>
          </a:p>
          <a:p>
            <a:pPr>
              <a:buNone/>
            </a:pPr>
            <a:r>
              <a:rPr lang="sk-SK" dirty="0"/>
              <a:t>(str.6 – 12)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accent2"/>
                </a:solidFill>
              </a:rPr>
              <a:t>Kritériá pri hľadaní VŠ – vplyv pracovných portálov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profesia.sk</a:t>
            </a:r>
            <a:endParaRPr lang="sk-SK" dirty="0"/>
          </a:p>
          <a:p>
            <a:r>
              <a:rPr lang="sk-SK" dirty="0" err="1"/>
              <a:t>jooble.sk</a:t>
            </a:r>
            <a:endParaRPr lang="sk-SK" dirty="0"/>
          </a:p>
          <a:p>
            <a:r>
              <a:rPr lang="sk-SK" dirty="0" err="1"/>
              <a:t>kariera.sk</a:t>
            </a:r>
            <a:endParaRPr lang="sk-SK" dirty="0"/>
          </a:p>
          <a:p>
            <a:r>
              <a:rPr lang="sk-SK" dirty="0" err="1"/>
              <a:t>Example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job</a:t>
            </a:r>
            <a:r>
              <a:rPr lang="sk-SK" dirty="0"/>
              <a:t> </a:t>
            </a:r>
            <a:r>
              <a:rPr lang="sk-SK" dirty="0" err="1"/>
              <a:t>qualities</a:t>
            </a:r>
            <a:r>
              <a:rPr lang="sk-SK" dirty="0"/>
              <a:t> and </a:t>
            </a:r>
            <a:r>
              <a:rPr lang="sk-SK" dirty="0" err="1"/>
              <a:t>skills</a:t>
            </a:r>
            <a:r>
              <a:rPr lang="sk-SK" dirty="0"/>
              <a:t>:</a:t>
            </a:r>
          </a:p>
          <a:p>
            <a:r>
              <a:rPr lang="sk-SK" dirty="0">
                <a:hlinkClick r:id="rId2"/>
              </a:rPr>
              <a:t>https://www.profesia.sk/praca/amazon-slovakia/O4297736?rid=63fdbf471832a4d2&amp;run=sa&amp;similar=3&amp;utm_campaign=10007&amp;utm_content=call-to-action-similar-offers&amp;utm_medium=mail&amp;utm_source=10007&amp;utm_term=2022-10-16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439850"/>
          </a:xfrm>
        </p:spPr>
        <p:txBody>
          <a:bodyPr>
            <a:normAutofit fontScale="90000"/>
          </a:bodyPr>
          <a:lstStyle/>
          <a:p>
            <a:r>
              <a:rPr lang="sk-SK" dirty="0">
                <a:hlinkClick r:id="rId2"/>
              </a:rPr>
              <a:t>https://www.totalstudentcare.com/why-choose-us/</a:t>
            </a:r>
            <a:r>
              <a:rPr lang="sk-SK" dirty="0"/>
              <a:t> - </a:t>
            </a:r>
            <a:r>
              <a:rPr lang="sk-SK" b="1" dirty="0">
                <a:solidFill>
                  <a:schemeClr val="accent3"/>
                </a:solidFill>
              </a:rPr>
              <a:t>Ak sa neviete rozhodnúť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sk-SK" dirty="0"/>
              <a:t>Starostlivosť o študentov na základe </a:t>
            </a:r>
            <a:r>
              <a:rPr lang="sk-SK" b="1" dirty="0"/>
              <a:t>Vami</a:t>
            </a:r>
            <a:r>
              <a:rPr lang="sk-SK" dirty="0"/>
              <a:t> vybraných oblastí</a:t>
            </a:r>
          </a:p>
          <a:p>
            <a:r>
              <a:rPr lang="sk-SK" dirty="0"/>
              <a:t>Sprievodca všetkými oblasťami štúdia od podania prihlášky až po ubytovanie</a:t>
            </a:r>
          </a:p>
          <a:p>
            <a:r>
              <a:rPr lang="sk-SK" dirty="0"/>
              <a:t>Platené služby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B0F0"/>
                </a:solidFill>
              </a:rPr>
              <a:t>Priestor na Vaše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k-SK" dirty="0"/>
              <a:t>V prípade, že som na všetky neodpovedala z dôvodu časovej núdze, nech sa páči stredy od 15,00-15,45 sú vyhradené pre Vašu konzultáciu, nahlasujete sa mailom:</a:t>
            </a:r>
          </a:p>
          <a:p>
            <a:pPr algn="ctr">
              <a:buNone/>
            </a:pPr>
            <a:r>
              <a:rPr lang="sk-SK" b="1" dirty="0"/>
              <a:t> </a:t>
            </a:r>
            <a:r>
              <a:rPr lang="sk-SK" b="1" dirty="0" err="1"/>
              <a:t>zuzana.lackova@essmt.sk</a:t>
            </a:r>
            <a:endParaRPr lang="sk-SK" b="1" dirty="0"/>
          </a:p>
          <a:p>
            <a:pPr>
              <a:buNone/>
            </a:pPr>
            <a:endParaRPr lang="sk-SK" dirty="0"/>
          </a:p>
          <a:p>
            <a:pPr algn="ctr">
              <a:buNone/>
            </a:pPr>
            <a:r>
              <a:rPr lang="sk-SK" dirty="0">
                <a:latin typeface="Batang" pitchFamily="18" charset="-127"/>
                <a:ea typeface="Batang" pitchFamily="18" charset="-127"/>
              </a:rPr>
              <a:t>Ďakujem za pozornosť</a:t>
            </a:r>
          </a:p>
          <a:p>
            <a:pPr algn="ctr">
              <a:buNone/>
            </a:pPr>
            <a:r>
              <a:rPr lang="sk-SK" dirty="0">
                <a:latin typeface="Batang" pitchFamily="18" charset="-127"/>
                <a:ea typeface="Batang" pitchFamily="18" charset="-127"/>
              </a:rPr>
              <a:t>Mgr. Zuzana Lacková</a:t>
            </a:r>
          </a:p>
          <a:p>
            <a:pPr algn="ctr">
              <a:buNone/>
            </a:pPr>
            <a:r>
              <a:rPr lang="sk-SK" dirty="0" err="1">
                <a:latin typeface="Batang" pitchFamily="18" charset="-127"/>
                <a:ea typeface="Batang" pitchFamily="18" charset="-127"/>
              </a:rPr>
              <a:t>Kariérový</a:t>
            </a:r>
            <a:r>
              <a:rPr lang="sk-SK" dirty="0">
                <a:latin typeface="Batang" pitchFamily="18" charset="-127"/>
                <a:ea typeface="Batang" pitchFamily="18" charset="-127"/>
              </a:rPr>
              <a:t> poradca</a:t>
            </a:r>
          </a:p>
          <a:p>
            <a:pPr algn="ctr">
              <a:buNone/>
            </a:pPr>
            <a:r>
              <a:rPr lang="sk-SK" dirty="0">
                <a:latin typeface="Batang" pitchFamily="18" charset="-127"/>
                <a:ea typeface="Batang" pitchFamily="18" charset="-127"/>
              </a:rPr>
              <a:t>EG Martin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518</Words>
  <Application>Microsoft Office PowerPoint</Application>
  <PresentationFormat>Prezentácia na obrazovke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Batang</vt:lpstr>
      <vt:lpstr>Algerian</vt:lpstr>
      <vt:lpstr>Arial</vt:lpstr>
      <vt:lpstr>Calibri</vt:lpstr>
      <vt:lpstr>Motív Office</vt:lpstr>
      <vt:lpstr>Prednáška – SEPTEMber 2023 Mgr. ZUZANA LACKOVÁ  kariérový poradca</vt:lpstr>
      <vt:lpstr>Výber VŠ</vt:lpstr>
      <vt:lpstr>Pokyny</vt:lpstr>
      <vt:lpstr>Štandardy pre:</vt:lpstr>
      <vt:lpstr>Kredity k prihláške - jazykové a vedomostné</vt:lpstr>
      <vt:lpstr>Podporné programy k štúdiu na VŠ</vt:lpstr>
      <vt:lpstr>Kritériá pri hľadaní VŠ – vplyv pracovných portálov</vt:lpstr>
      <vt:lpstr>https://www.totalstudentcare.com/why-choose-us/ - Ak sa neviete rozhodnúť</vt:lpstr>
      <vt:lpstr>Priestor na Vaše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Prednáška 2022 - spetember</dc:title>
  <dc:creator>HP</dc:creator>
  <cp:lastModifiedBy>Zuzana Lacková</cp:lastModifiedBy>
  <cp:revision>59</cp:revision>
  <dcterms:created xsi:type="dcterms:W3CDTF">2022-08-31T16:04:43Z</dcterms:created>
  <dcterms:modified xsi:type="dcterms:W3CDTF">2023-09-18T18:27:54Z</dcterms:modified>
</cp:coreProperties>
</file>