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3" r:id="rId1"/>
  </p:sldMasterIdLst>
  <p:notesMasterIdLst>
    <p:notesMasterId r:id="rId8"/>
  </p:notesMasterIdLst>
  <p:sldIdLst>
    <p:sldId id="256" r:id="rId2"/>
    <p:sldId id="258" r:id="rId3"/>
    <p:sldId id="259" r:id="rId4"/>
    <p:sldId id="261" r:id="rId5"/>
    <p:sldId id="262" r:id="rId6"/>
    <p:sldId id="263" r:id="rId7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658"/>
    <p:restoredTop sz="94609"/>
  </p:normalViewPr>
  <p:slideViewPr>
    <p:cSldViewPr snapToGrid="0">
      <p:cViewPr varScale="1">
        <p:scale>
          <a:sx n="79" d="100"/>
          <a:sy n="79" d="100"/>
        </p:scale>
        <p:origin x="82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6ABC00-EF3B-0F42-84AA-9D33B6ECEADF}" type="datetimeFigureOut">
              <a:rPr lang="sk-SK" smtClean="0"/>
              <a:t>10. 9. 2024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0D19B-E02C-0F43-A3DF-24296FC5B82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58633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50D19B-E02C-0F43-A3DF-24296FC5B828}" type="slidenum">
              <a:rPr lang="sk-SK" smtClean="0"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13069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50D19B-E02C-0F43-A3DF-24296FC5B828}" type="slidenum">
              <a:rPr lang="sk-SK" smtClean="0"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99449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50D19B-E02C-0F43-A3DF-24296FC5B828}" type="slidenum">
              <a:rPr lang="sk-SK" smtClean="0"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89506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50D19B-E02C-0F43-A3DF-24296FC5B828}" type="slidenum">
              <a:rPr lang="sk-SK" smtClean="0"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766964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50D19B-E02C-0F43-A3DF-24296FC5B828}" type="slidenum">
              <a:rPr lang="sk-SK" smtClean="0"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282533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50D19B-E02C-0F43-A3DF-24296FC5B828}" type="slidenum">
              <a:rPr lang="sk-SK" smtClean="0"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65872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5610A-17B4-4656-93CF-E1D998286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2629" y="1371600"/>
            <a:ext cx="5935540" cy="2696866"/>
          </a:xfrm>
        </p:spPr>
        <p:txBody>
          <a:bodyPr anchor="t">
            <a:normAutofit/>
          </a:bodyPr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51C80B-DFD6-415B-BA5B-E56E510CD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2629" y="4584879"/>
            <a:ext cx="5935540" cy="1287887"/>
          </a:xfrm>
        </p:spPr>
        <p:txBody>
          <a:bodyPr anchor="b">
            <a:normAutofit/>
          </a:bodyPr>
          <a:lstStyle>
            <a:lvl1pPr marL="0" indent="0" algn="l">
              <a:lnSpc>
                <a:spcPct val="13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2065B-06FF-4991-9F8A-4BE25457B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CD3FD-BE54-4400-942B-C6C15AA73DFD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0DF2FA-C604-45D8-A633-11D3742EC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E5DA9-2D04-4850-AB9F-BD3538165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0CD32-A6C8-4BA5-B3DF-D8325E32C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820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E4BB7-3F30-4C31-9BB2-8EC24FC0A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CF4134-70F5-4EE6-88BE-49D129630C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EABC7-C044-44DE-B303-55A0581DA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CD3FD-BE54-4400-942B-C6C15AA73DFD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A63E1-5BC5-402E-9916-BAB84BCF0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EF915-AF64-4ECC-8B1A-B7E6A89B7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0CD32-A6C8-4BA5-B3DF-D8325E32C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146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B09414-2AA1-4D8E-A00A-C092FBC92D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98077" y="1401097"/>
            <a:ext cx="2155722" cy="477586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2C3A78-37C5-46D0-9DF4-CB78AF883C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401097"/>
            <a:ext cx="8232058" cy="477586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8705E-925D-4F57-8268-107CE3CF4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CD3FD-BE54-4400-942B-C6C15AA73DFD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E207E-070D-4EC8-A44C-21F1815FD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D01D1-C266-4161-A820-C084B9801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0CD32-A6C8-4BA5-B3DF-D8325E32C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153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8B246-6A68-46BE-9DBD-614FA8CF4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47706-8D18-4093-A7C1-F30D7543C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C7C8FC-AAEA-4AB6-9DB5-2503F58F0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CD3FD-BE54-4400-942B-C6C15AA73DFD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1616B-3F08-4869-A522-773C38940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30CE6-9124-4B3A-A912-AE16B5C34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0CD32-A6C8-4BA5-B3DF-D8325E32C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61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78885-57B2-4930-BD7D-CBF916EDF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629" y="1709738"/>
            <a:ext cx="9214884" cy="3159974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E495E4-2F8B-4CC7-88AC-A312067E6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2628" y="5018567"/>
            <a:ext cx="7907079" cy="107388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85CC9-BAD3-4807-90BB-97DA2D6A6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CD3FD-BE54-4400-942B-C6C15AA73DFD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08CEF-165F-4D7E-9666-5CD0156B4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0EBC3D-3277-4D34-9F67-71040C21E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0CD32-A6C8-4BA5-B3DF-D8325E32C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031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477A4-4D01-45B6-9563-0BF13BA72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17E00-96AC-45F0-82B2-9F601E9B93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2849526"/>
            <a:ext cx="5105400" cy="32104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BA30CD-95C0-427B-A571-A7D8A53278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849526"/>
            <a:ext cx="5105400" cy="32104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F67CAC-53E4-44AF-BEAC-8FFB96F05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CD3FD-BE54-4400-942B-C6C15AA73DFD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3D9F3A-E7F0-45E7-AFA8-0D4A669EC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5F008B-58BB-45FF-923F-5909DAB49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0CD32-A6C8-4BA5-B3DF-D8325E32C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423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7B549-9E51-42E0-992A-73E775957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628" y="1371599"/>
            <a:ext cx="10442760" cy="93975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A5FDC-7C4B-45FB-8462-E2CE79919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2628" y="2311353"/>
            <a:ext cx="5084947" cy="695372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D8B686-2E92-45B9-A3D7-9DCAA0C50B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2628" y="3006725"/>
            <a:ext cx="5084947" cy="31829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ADB526-4A44-47B6-8D14-93202E590A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311353"/>
            <a:ext cx="5183188" cy="695372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4177CA-5C13-4311-BFD3-B98FBD942D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006725"/>
            <a:ext cx="5183188" cy="31829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EA255A-4CB5-40CA-B756-1AA5E27C2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CD3FD-BE54-4400-942B-C6C15AA73DFD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3072C4-10F1-49B8-B0BF-69204EDDC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5ACC97-44C1-4887-909B-E6732D3C1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0CD32-A6C8-4BA5-B3DF-D8325E32C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376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7D313-943A-47E0-8A7A-DFFBCC297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AC25A7-81C8-4AA1-AD9F-C78A451FD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CD3FD-BE54-4400-942B-C6C15AA73DFD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F54740-6022-46B2-9C55-B60E96516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9497C9-6B5E-46D6-8FE9-0A5E0CF7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0CD32-A6C8-4BA5-B3DF-D8325E32C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581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740D3C-270A-401A-810C-2F86BBBB8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CD3FD-BE54-4400-942B-C6C15AA73DFD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CBE9F8-1765-4F36-A4DE-1DB136025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90CF9E-A6C6-4873-ADBE-7A2939319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0CD32-A6C8-4BA5-B3DF-D8325E32C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498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8CDF8-00AD-4441-A6D5-9D7A659E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628" y="1463038"/>
            <a:ext cx="3859397" cy="1471548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330AF-CB7E-420A-AE8A-E02E90325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3257AD-2422-4CDA-9C55-700F4B5BF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2628" y="2934586"/>
            <a:ext cx="3859397" cy="29344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1B7454-C1CC-46F2-A6FB-1FE786C48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CD3FD-BE54-4400-942B-C6C15AA73DFD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077DBE-6CC7-421B-AB5E-341E20BD9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6EAB8F-7526-4CDB-B782-FAD8B3E70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0CD32-A6C8-4BA5-B3DF-D8325E32C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034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1647F-5A61-44C9-81DC-331C9AE5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628" y="1463038"/>
            <a:ext cx="3859397" cy="1471548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627A0F-F1B8-49BE-A0FF-7FE16E3BDC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6D1BD6-1519-4431-9FAF-7D4F412997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2628" y="2934586"/>
            <a:ext cx="3859397" cy="29344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A587A0-353B-42C2-BA96-B1ADEDF64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CD3FD-BE54-4400-942B-C6C15AA73DFD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D5A88E-3957-4B76-B1BE-416402921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F7C5FD-E56A-4C66-8F23-087F95A2F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0CD32-A6C8-4BA5-B3DF-D8325E32C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600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B4E786-7636-4278-8595-D365D28A7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371601"/>
            <a:ext cx="10363200" cy="11875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740849-7059-4C70-992B-5304D2EE9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399" y="2559171"/>
            <a:ext cx="10363200" cy="3382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FEBF6-CEA6-4332-87B3-697807571C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262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F07CD3FD-BE54-4400-942B-C6C15AA73DFD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6BAF94-621C-43E1-BA0C-410A689903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67622" y="6356350"/>
            <a:ext cx="4040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D19E5-9E16-48C9-AAE2-0C70679A8D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7995" y="6356350"/>
            <a:ext cx="7230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A4C0CD32-A6C8-4BA5-B3DF-D8325E32CAA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209B62C-3402-4623-9A7C-AA048B56F8C3}"/>
              </a:ext>
            </a:extLst>
          </p:cNvPr>
          <p:cNvCxnSpPr>
            <a:cxnSpLocks/>
          </p:cNvCxnSpPr>
          <p:nvPr/>
        </p:nvCxnSpPr>
        <p:spPr>
          <a:xfrm>
            <a:off x="990600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6280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92" r:id="rId6"/>
    <p:sldLayoutId id="2147483687" r:id="rId7"/>
    <p:sldLayoutId id="2147483688" r:id="rId8"/>
    <p:sldLayoutId id="2147483689" r:id="rId9"/>
    <p:sldLayoutId id="2147483691" r:id="rId10"/>
    <p:sldLayoutId id="2147483690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87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3776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8575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arebný ceruziek v rámci ceruzka, ktorý sa nachádza na hornej časti tabuľky s drevo">
            <a:extLst>
              <a:ext uri="{FF2B5EF4-FFF2-40B4-BE49-F238E27FC236}">
                <a16:creationId xmlns:a16="http://schemas.microsoft.com/office/drawing/2014/main" id="{04450A2E-87A0-63DF-C4FE-D3E7657CC0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t="15730"/>
          <a:stretch/>
        </p:blipFill>
        <p:spPr>
          <a:xfrm>
            <a:off x="20" y="0"/>
            <a:ext cx="12191980" cy="6857985"/>
          </a:xfrm>
          <a:prstGeom prst="rect">
            <a:avLst/>
          </a:prstGeom>
          <a:noFill/>
        </p:spPr>
      </p:pic>
      <p:sp>
        <p:nvSpPr>
          <p:cNvPr id="14" name="BlokTextu 13">
            <a:extLst>
              <a:ext uri="{FF2B5EF4-FFF2-40B4-BE49-F238E27FC236}">
                <a16:creationId xmlns:a16="http://schemas.microsoft.com/office/drawing/2014/main" id="{E2C671F5-EF33-3E42-BCCC-FE07DA615219}"/>
              </a:ext>
            </a:extLst>
          </p:cNvPr>
          <p:cNvSpPr txBox="1"/>
          <p:nvPr/>
        </p:nvSpPr>
        <p:spPr>
          <a:xfrm>
            <a:off x="914400" y="2810107"/>
            <a:ext cx="4761571" cy="2981093"/>
          </a:xfrm>
        </p:spPr>
        <p:txBody>
          <a:bodyPr rtlCol="0" anchor="b">
            <a:normAutofit/>
          </a:bodyPr>
          <a:lstStyle/>
          <a:p>
            <a:pPr>
              <a:spcAft>
                <a:spcPts val="600"/>
              </a:spcAft>
              <a:buClr>
                <a:schemeClr val="bg1"/>
              </a:buClr>
            </a:pPr>
            <a:endParaRPr lang="sk-SK" dirty="0">
              <a:solidFill>
                <a:srgbClr val="FFFFFF"/>
              </a:solidFill>
            </a:endParaRPr>
          </a:p>
          <a:p>
            <a:pPr marL="285750" indent="-285750">
              <a:spcAft>
                <a:spcPts val="600"/>
              </a:spcAft>
              <a:buClr>
                <a:schemeClr val="bg1"/>
              </a:buClr>
              <a:buFont typeface="Wingdings" pitchFamily="2" charset="2"/>
              <a:buChar char="q"/>
            </a:pPr>
            <a:endParaRPr lang="sk-SK" dirty="0">
              <a:solidFill>
                <a:srgbClr val="FFFFFF"/>
              </a:solidFill>
            </a:endParaRPr>
          </a:p>
          <a:p>
            <a:pPr>
              <a:spcAft>
                <a:spcPts val="600"/>
              </a:spcAft>
              <a:buClr>
                <a:schemeClr val="bg1"/>
              </a:buClr>
            </a:pPr>
            <a:endParaRPr lang="sk-SK" dirty="0">
              <a:solidFill>
                <a:srgbClr val="FFFFFF"/>
              </a:solidFill>
            </a:endParaRPr>
          </a:p>
          <a:p>
            <a:pPr>
              <a:spcAft>
                <a:spcPts val="600"/>
              </a:spcAft>
              <a:buClr>
                <a:schemeClr val="bg1"/>
              </a:buClr>
            </a:pPr>
            <a:endParaRPr lang="sk-SK" dirty="0">
              <a:solidFill>
                <a:srgbClr val="FFFFFF"/>
              </a:solidFill>
            </a:endParaRPr>
          </a:p>
          <a:p>
            <a:pPr>
              <a:spcAft>
                <a:spcPts val="600"/>
              </a:spcAft>
              <a:buClr>
                <a:schemeClr val="bg1"/>
              </a:buClr>
            </a:pPr>
            <a:endParaRPr lang="sk-SK" dirty="0">
              <a:solidFill>
                <a:srgbClr val="FFFFFF"/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19CCC63-E836-4821-70A6-7F516C7EB4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2627" y="647297"/>
            <a:ext cx="7625197" cy="1253490"/>
          </a:xfrm>
        </p:spPr>
        <p:txBody>
          <a:bodyPr anchor="t">
            <a:noAutofit/>
          </a:bodyPr>
          <a:lstStyle/>
          <a:p>
            <a:r>
              <a:rPr lang="sk-SK" sz="3200" dirty="0">
                <a:solidFill>
                  <a:srgbClr val="FFFFFF"/>
                </a:solidFill>
              </a:rPr>
              <a:t>Krúžok </a:t>
            </a:r>
          </a:p>
          <a:p>
            <a:r>
              <a:rPr lang="sk-SK" sz="3200" dirty="0" err="1">
                <a:solidFill>
                  <a:srgbClr val="FFFFFF"/>
                </a:solidFill>
              </a:rPr>
              <a:t>Kondično</a:t>
            </a:r>
            <a:r>
              <a:rPr lang="sk-SK" sz="3200" dirty="0">
                <a:solidFill>
                  <a:srgbClr val="FFFFFF"/>
                </a:solidFill>
              </a:rPr>
              <a:t> – pohybový tréning pre deti 1. a 2. stupňa ESŠ</a:t>
            </a:r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E36EB3A5-E8FB-48A5-BB59-1E449A9F73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2628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školský</a:t>
            </a: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rok</a:t>
            </a: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202</a:t>
            </a:r>
            <a:r>
              <a:rPr lang="sk-SK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/202</a:t>
            </a:r>
            <a:r>
              <a:rPr lang="sk-SK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4B21C378-352D-4BF8-BD65-16270960E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67622" y="6356350"/>
            <a:ext cx="4040373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MT COACH ANDREJ LETRIK 0902 888 907</a:t>
            </a:r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28B954E5-2A8D-44FA-ABD2-4DE4CE1EE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7995" y="6356350"/>
            <a:ext cx="723014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2B6A0707-BFCA-4BDD-8B25-E2A14A0F80A6}" type="slidenum">
              <a: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spcAft>
                  <a:spcPts val="600"/>
                </a:spcAft>
              </a:pPr>
              <a:t>1</a:t>
            </a:fld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86076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arebný ceruziek v rámci ceruzka, ktorý sa nachádza na hornej časti tabuľky s drevo">
            <a:extLst>
              <a:ext uri="{FF2B5EF4-FFF2-40B4-BE49-F238E27FC236}">
                <a16:creationId xmlns:a16="http://schemas.microsoft.com/office/drawing/2014/main" id="{04450A2E-87A0-63DF-C4FE-D3E7657CC0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t="15730"/>
          <a:stretch/>
        </p:blipFill>
        <p:spPr>
          <a:xfrm>
            <a:off x="0" y="0"/>
            <a:ext cx="12191980" cy="6857985"/>
          </a:xfrm>
          <a:prstGeom prst="rect">
            <a:avLst/>
          </a:prstGeom>
          <a:noFill/>
        </p:spPr>
      </p:pic>
      <p:sp>
        <p:nvSpPr>
          <p:cNvPr id="14" name="BlokTextu 13">
            <a:extLst>
              <a:ext uri="{FF2B5EF4-FFF2-40B4-BE49-F238E27FC236}">
                <a16:creationId xmlns:a16="http://schemas.microsoft.com/office/drawing/2014/main" id="{E2C671F5-EF33-3E42-BCCC-FE07DA615219}"/>
              </a:ext>
            </a:extLst>
          </p:cNvPr>
          <p:cNvSpPr txBox="1"/>
          <p:nvPr/>
        </p:nvSpPr>
        <p:spPr>
          <a:xfrm>
            <a:off x="914400" y="2810107"/>
            <a:ext cx="4761571" cy="2981093"/>
          </a:xfrm>
        </p:spPr>
        <p:txBody>
          <a:bodyPr rtlCol="0" anchor="b">
            <a:normAutofit/>
          </a:bodyPr>
          <a:lstStyle/>
          <a:p>
            <a:pPr>
              <a:spcAft>
                <a:spcPts val="600"/>
              </a:spcAft>
              <a:buClr>
                <a:schemeClr val="bg1"/>
              </a:buClr>
            </a:pPr>
            <a:endParaRPr lang="sk-SK" dirty="0">
              <a:solidFill>
                <a:srgbClr val="FFFFFF"/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19CCC63-E836-4821-70A6-7F516C7EB4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2628" y="647297"/>
            <a:ext cx="4761571" cy="1253490"/>
          </a:xfrm>
        </p:spPr>
        <p:txBody>
          <a:bodyPr anchor="t">
            <a:noAutofit/>
          </a:bodyPr>
          <a:lstStyle/>
          <a:p>
            <a:r>
              <a:rPr lang="sk-SK" sz="3200" dirty="0">
                <a:solidFill>
                  <a:srgbClr val="FFFFFF"/>
                </a:solidFill>
              </a:rPr>
              <a:t>Predstavenie Krúžku</a:t>
            </a:r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E36EB3A5-E8FB-48A5-BB59-1E449A9F73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2628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školský</a:t>
            </a: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rok</a:t>
            </a: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202</a:t>
            </a:r>
            <a:r>
              <a:rPr lang="sk-SK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/202</a:t>
            </a:r>
            <a:r>
              <a:rPr lang="sk-SK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4B21C378-352D-4BF8-BD65-16270960E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67622" y="6356350"/>
            <a:ext cx="4040373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MT COACH ANDREJ LETRIK 0902 888 907</a:t>
            </a:r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28B954E5-2A8D-44FA-ABD2-4DE4CE1EE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7995" y="6356350"/>
            <a:ext cx="723014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2B6A0707-BFCA-4BDD-8B25-E2A14A0F80A6}" type="slidenum">
              <a: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spcAft>
                  <a:spcPts val="600"/>
                </a:spcAft>
              </a:pPr>
              <a:t>2</a:t>
            </a:fld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BlokTextu 1">
            <a:extLst>
              <a:ext uri="{FF2B5EF4-FFF2-40B4-BE49-F238E27FC236}">
                <a16:creationId xmlns:a16="http://schemas.microsoft.com/office/drawing/2014/main" id="{AFE0DCF0-8B94-E0F3-05EF-3533E5FF02FC}"/>
              </a:ext>
            </a:extLst>
          </p:cNvPr>
          <p:cNvSpPr txBox="1"/>
          <p:nvPr/>
        </p:nvSpPr>
        <p:spPr>
          <a:xfrm>
            <a:off x="893979" y="2925889"/>
            <a:ext cx="562205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sk-SK" dirty="0">
                <a:solidFill>
                  <a:schemeClr val="bg1"/>
                </a:solidFill>
              </a:rPr>
              <a:t> Všeobecná pohybová príprava 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sk-SK" dirty="0">
                <a:solidFill>
                  <a:schemeClr val="bg1"/>
                </a:solidFill>
              </a:rPr>
              <a:t> Rozvoj kondičných schopností s ohľadom na vek </a:t>
            </a:r>
          </a:p>
          <a:p>
            <a:r>
              <a:rPr lang="sk-SK" dirty="0">
                <a:solidFill>
                  <a:schemeClr val="bg1"/>
                </a:solidFill>
              </a:rPr>
              <a:t>      (sila, rýchlosť, vytrvalosť, ohybnosť, koordinácia...)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sk-SK" dirty="0">
                <a:solidFill>
                  <a:schemeClr val="bg1"/>
                </a:solidFill>
              </a:rPr>
              <a:t> Spolupráca v tíme a rozvoj súťaživosti 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sk-SK" dirty="0">
                <a:solidFill>
                  <a:schemeClr val="bg1"/>
                </a:solidFill>
              </a:rPr>
              <a:t> Pohybové hry 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sk-SK" dirty="0">
                <a:solidFill>
                  <a:schemeClr val="bg1"/>
                </a:solidFill>
              </a:rPr>
              <a:t> Športové hry (futbal, hokej, hádzaná...)</a:t>
            </a:r>
          </a:p>
          <a:p>
            <a:endParaRPr lang="sk-SK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186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arebný ceruziek v rámci ceruzka, ktorý sa nachádza na hornej časti tabuľky s drevo">
            <a:extLst>
              <a:ext uri="{FF2B5EF4-FFF2-40B4-BE49-F238E27FC236}">
                <a16:creationId xmlns:a16="http://schemas.microsoft.com/office/drawing/2014/main" id="{04450A2E-87A0-63DF-C4FE-D3E7657CC0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t="15730"/>
          <a:stretch/>
        </p:blipFill>
        <p:spPr>
          <a:xfrm>
            <a:off x="0" y="0"/>
            <a:ext cx="12191980" cy="7199361"/>
          </a:xfrm>
          <a:prstGeom prst="rect">
            <a:avLst/>
          </a:prstGeom>
          <a:noFill/>
        </p:spPr>
      </p:pic>
      <p:sp>
        <p:nvSpPr>
          <p:cNvPr id="14" name="BlokTextu 13">
            <a:extLst>
              <a:ext uri="{FF2B5EF4-FFF2-40B4-BE49-F238E27FC236}">
                <a16:creationId xmlns:a16="http://schemas.microsoft.com/office/drawing/2014/main" id="{E2C671F5-EF33-3E42-BCCC-FE07DA615219}"/>
              </a:ext>
            </a:extLst>
          </p:cNvPr>
          <p:cNvSpPr txBox="1"/>
          <p:nvPr/>
        </p:nvSpPr>
        <p:spPr>
          <a:xfrm>
            <a:off x="914400" y="2810107"/>
            <a:ext cx="4761571" cy="2981093"/>
          </a:xfrm>
        </p:spPr>
        <p:txBody>
          <a:bodyPr rtlCol="0" anchor="b">
            <a:normAutofit/>
          </a:bodyPr>
          <a:lstStyle/>
          <a:p>
            <a:pPr>
              <a:spcAft>
                <a:spcPts val="600"/>
              </a:spcAft>
              <a:buClr>
                <a:schemeClr val="bg1"/>
              </a:buClr>
            </a:pPr>
            <a:endParaRPr lang="sk-SK" dirty="0">
              <a:solidFill>
                <a:srgbClr val="FFFFFF"/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19CCC63-E836-4821-70A6-7F516C7EB4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2628" y="647297"/>
            <a:ext cx="4761571" cy="1253490"/>
          </a:xfrm>
        </p:spPr>
        <p:txBody>
          <a:bodyPr anchor="t">
            <a:noAutofit/>
          </a:bodyPr>
          <a:lstStyle/>
          <a:p>
            <a:r>
              <a:rPr lang="sk-SK" sz="3200" dirty="0">
                <a:solidFill>
                  <a:srgbClr val="FFFFFF"/>
                </a:solidFill>
              </a:rPr>
              <a:t>Priestory </a:t>
            </a:r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E36EB3A5-E8FB-48A5-BB59-1E449A9F73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2628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školský</a:t>
            </a: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rok</a:t>
            </a: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2023/2024</a:t>
            </a: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4B21C378-352D-4BF8-BD65-16270960E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67622" y="6356350"/>
            <a:ext cx="4040373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MT COACH ANDREJ LETRIK 0902 888 907</a:t>
            </a:r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28B954E5-2A8D-44FA-ABD2-4DE4CE1EE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7995" y="6356350"/>
            <a:ext cx="723014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2B6A0707-BFCA-4BDD-8B25-E2A14A0F80A6}" type="slidenum">
              <a: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spcAft>
                  <a:spcPts val="600"/>
                </a:spcAft>
              </a:pPr>
              <a:t>3</a:t>
            </a:fld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BlokTextu 1">
            <a:extLst>
              <a:ext uri="{FF2B5EF4-FFF2-40B4-BE49-F238E27FC236}">
                <a16:creationId xmlns:a16="http://schemas.microsoft.com/office/drawing/2014/main" id="{AFE0DCF0-8B94-E0F3-05EF-3533E5FF02FC}"/>
              </a:ext>
            </a:extLst>
          </p:cNvPr>
          <p:cNvSpPr txBox="1"/>
          <p:nvPr/>
        </p:nvSpPr>
        <p:spPr>
          <a:xfrm>
            <a:off x="912628" y="1420156"/>
            <a:ext cx="674575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sk-SK" dirty="0">
                <a:solidFill>
                  <a:schemeClr val="bg1"/>
                </a:solidFill>
              </a:rPr>
              <a:t> Priestory MT Coach sa nachádzajú priamo v priestoroch školy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sk-SK" dirty="0">
                <a:solidFill>
                  <a:schemeClr val="bg1"/>
                </a:solidFill>
              </a:rPr>
              <a:t> Kvalitné vybavenie, bezpečné pre deti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sk-SK" dirty="0">
                <a:solidFill>
                  <a:schemeClr val="bg1"/>
                </a:solidFill>
              </a:rPr>
              <a:t> Inovatívne pomôcky na rozvoj kognitívnych schopností 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sk-SK" dirty="0">
                <a:solidFill>
                  <a:schemeClr val="bg1"/>
                </a:solidFill>
              </a:rPr>
              <a:t> Dievčenské a chlapčenské šatne</a:t>
            </a:r>
          </a:p>
          <a:p>
            <a:endParaRPr lang="sk-SK" dirty="0">
              <a:solidFill>
                <a:schemeClr val="bg1"/>
              </a:solidFill>
            </a:endParaRPr>
          </a:p>
        </p:txBody>
      </p:sp>
      <p:pic>
        <p:nvPicPr>
          <p:cNvPr id="6" name="Obrázok 5" descr="Obrázok, na ktorom je cesta, šport, vzpieračská činka&#10;&#10;Automaticky generovaný popis">
            <a:extLst>
              <a:ext uri="{FF2B5EF4-FFF2-40B4-BE49-F238E27FC236}">
                <a16:creationId xmlns:a16="http://schemas.microsoft.com/office/drawing/2014/main" id="{1A4A4DC9-18F4-F10A-713C-B152BE206A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7622" y="2386014"/>
            <a:ext cx="5435019" cy="4813348"/>
          </a:xfrm>
          <a:prstGeom prst="rect">
            <a:avLst/>
          </a:prstGeom>
        </p:spPr>
      </p:pic>
      <p:pic>
        <p:nvPicPr>
          <p:cNvPr id="10" name="Obrázok 9" descr="Obrázok, na ktorom je text&#10;&#10;Automaticky generovaný popis">
            <a:extLst>
              <a:ext uri="{FF2B5EF4-FFF2-40B4-BE49-F238E27FC236}">
                <a16:creationId xmlns:a16="http://schemas.microsoft.com/office/drawing/2014/main" id="{ED131DAB-BF45-73A4-AC78-260031D417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3598343" y="3119881"/>
            <a:ext cx="4640048" cy="3480036"/>
          </a:xfrm>
          <a:prstGeom prst="rect">
            <a:avLst/>
          </a:prstGeom>
        </p:spPr>
      </p:pic>
      <p:pic>
        <p:nvPicPr>
          <p:cNvPr id="11" name="Obrázok 10" descr="Obrázok, na ktorom je vnútri, niekoľko&#10;&#10;Automaticky generovaný popis">
            <a:extLst>
              <a:ext uri="{FF2B5EF4-FFF2-40B4-BE49-F238E27FC236}">
                <a16:creationId xmlns:a16="http://schemas.microsoft.com/office/drawing/2014/main" id="{C5DEC5D7-4818-F4D1-0C41-3E8B305854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40" y="2565346"/>
            <a:ext cx="4614578" cy="4614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995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arebný ceruziek v rámci ceruzka, ktorý sa nachádza na hornej časti tabuľky s drevo">
            <a:extLst>
              <a:ext uri="{FF2B5EF4-FFF2-40B4-BE49-F238E27FC236}">
                <a16:creationId xmlns:a16="http://schemas.microsoft.com/office/drawing/2014/main" id="{04450A2E-87A0-63DF-C4FE-D3E7657CC0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t="15730"/>
          <a:stretch/>
        </p:blipFill>
        <p:spPr>
          <a:xfrm>
            <a:off x="0" y="15"/>
            <a:ext cx="12191980" cy="6857985"/>
          </a:xfrm>
          <a:prstGeom prst="rect">
            <a:avLst/>
          </a:prstGeom>
          <a:noFill/>
        </p:spPr>
      </p:pic>
      <p:sp>
        <p:nvSpPr>
          <p:cNvPr id="14" name="BlokTextu 13">
            <a:extLst>
              <a:ext uri="{FF2B5EF4-FFF2-40B4-BE49-F238E27FC236}">
                <a16:creationId xmlns:a16="http://schemas.microsoft.com/office/drawing/2014/main" id="{E2C671F5-EF33-3E42-BCCC-FE07DA615219}"/>
              </a:ext>
            </a:extLst>
          </p:cNvPr>
          <p:cNvSpPr txBox="1"/>
          <p:nvPr/>
        </p:nvSpPr>
        <p:spPr>
          <a:xfrm>
            <a:off x="914400" y="2810107"/>
            <a:ext cx="4761571" cy="2981093"/>
          </a:xfrm>
        </p:spPr>
        <p:txBody>
          <a:bodyPr rtlCol="0" anchor="b">
            <a:normAutofit/>
          </a:bodyPr>
          <a:lstStyle/>
          <a:p>
            <a:pPr>
              <a:spcAft>
                <a:spcPts val="600"/>
              </a:spcAft>
              <a:buClr>
                <a:schemeClr val="bg1"/>
              </a:buClr>
            </a:pPr>
            <a:endParaRPr lang="sk-SK" dirty="0">
              <a:solidFill>
                <a:srgbClr val="FFFFFF"/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19CCC63-E836-4821-70A6-7F516C7EB4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2628" y="647297"/>
            <a:ext cx="4761571" cy="1253490"/>
          </a:xfrm>
        </p:spPr>
        <p:txBody>
          <a:bodyPr anchor="t">
            <a:noAutofit/>
          </a:bodyPr>
          <a:lstStyle/>
          <a:p>
            <a:r>
              <a:rPr lang="sk-SK" sz="3200" dirty="0">
                <a:solidFill>
                  <a:srgbClr val="FFFFFF"/>
                </a:solidFill>
              </a:rPr>
              <a:t>Pozitívne vplyvy cvičenia </a:t>
            </a:r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E36EB3A5-E8FB-48A5-BB59-1E449A9F73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2628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školský</a:t>
            </a: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rok</a:t>
            </a: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202</a:t>
            </a:r>
            <a:r>
              <a:rPr lang="sk-SK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/202</a:t>
            </a:r>
            <a:r>
              <a:rPr lang="sk-SK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4B21C378-352D-4BF8-BD65-16270960E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67622" y="6356350"/>
            <a:ext cx="4040373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MT COACH ANDREJ LETRIK 0902 888 907</a:t>
            </a:r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28B954E5-2A8D-44FA-ABD2-4DE4CE1EE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7995" y="6356350"/>
            <a:ext cx="723014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2B6A0707-BFCA-4BDD-8B25-E2A14A0F80A6}" type="slidenum">
              <a: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spcAft>
                  <a:spcPts val="600"/>
                </a:spcAft>
              </a:pPr>
              <a:t>4</a:t>
            </a:fld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BlokTextu 1">
            <a:extLst>
              <a:ext uri="{FF2B5EF4-FFF2-40B4-BE49-F238E27FC236}">
                <a16:creationId xmlns:a16="http://schemas.microsoft.com/office/drawing/2014/main" id="{AFE0DCF0-8B94-E0F3-05EF-3533E5FF02FC}"/>
              </a:ext>
            </a:extLst>
          </p:cNvPr>
          <p:cNvSpPr txBox="1"/>
          <p:nvPr/>
        </p:nvSpPr>
        <p:spPr>
          <a:xfrm>
            <a:off x="912628" y="2016095"/>
            <a:ext cx="7548798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sk-SK" dirty="0">
                <a:solidFill>
                  <a:schemeClr val="bg1"/>
                </a:solidFill>
              </a:rPr>
              <a:t> Správne držanie tela a vytváranie správnych pohybových návykov 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sk-SK" dirty="0">
                <a:solidFill>
                  <a:schemeClr val="bg1"/>
                </a:solidFill>
              </a:rPr>
              <a:t> Rozvoj kondičných schopností s ohľadom na vek a senzitívne obdobie </a:t>
            </a:r>
          </a:p>
          <a:p>
            <a:r>
              <a:rPr lang="sk-SK" dirty="0">
                <a:solidFill>
                  <a:schemeClr val="bg1"/>
                </a:solidFill>
              </a:rPr>
              <a:t>      (sila, rýchlosť, vytrvalosť, ohybnosť, koordinácia...)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sk-SK" dirty="0">
                <a:solidFill>
                  <a:schemeClr val="bg1"/>
                </a:solidFill>
              </a:rPr>
              <a:t> Rozvoj aeróbnej vytrvalosti 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sk-SK" dirty="0">
                <a:solidFill>
                  <a:schemeClr val="bg1"/>
                </a:solidFill>
              </a:rPr>
              <a:t> Kompenzačné cvičenie na vyrovnanie svalových dysbalancií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sk-SK" dirty="0">
                <a:solidFill>
                  <a:schemeClr val="bg1"/>
                </a:solidFill>
              </a:rPr>
              <a:t> Spolupráca v tíme a rozvoj súťaživosti 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sk-SK" dirty="0">
                <a:solidFill>
                  <a:schemeClr val="bg1"/>
                </a:solidFill>
              </a:rPr>
              <a:t> Komunikácia s fyzioterapeutom v prípade potreby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sk-SK" dirty="0">
                <a:solidFill>
                  <a:schemeClr val="bg1"/>
                </a:solidFill>
              </a:rPr>
              <a:t> Rozvíjanie pozitívneho prístupu k športu 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sk-SK" dirty="0">
                <a:solidFill>
                  <a:schemeClr val="bg1"/>
                </a:solidFill>
              </a:rPr>
              <a:t> Šport = zábava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sk-SK" dirty="0">
                <a:solidFill>
                  <a:schemeClr val="bg1"/>
                </a:solidFill>
              </a:rPr>
              <a:t> Základná edukácia všeobecne ohľadom športu, stravovania, zdravého </a:t>
            </a:r>
          </a:p>
          <a:p>
            <a:r>
              <a:rPr lang="sk-SK" dirty="0">
                <a:solidFill>
                  <a:schemeClr val="bg1"/>
                </a:solidFill>
              </a:rPr>
              <a:t>     životného štýlu</a:t>
            </a:r>
          </a:p>
          <a:p>
            <a:endParaRPr lang="sk-SK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555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arebný ceruziek v rámci ceruzka, ktorý sa nachádza na hornej časti tabuľky s drevo">
            <a:extLst>
              <a:ext uri="{FF2B5EF4-FFF2-40B4-BE49-F238E27FC236}">
                <a16:creationId xmlns:a16="http://schemas.microsoft.com/office/drawing/2014/main" id="{04450A2E-87A0-63DF-C4FE-D3E7657CC0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t="15730"/>
          <a:stretch/>
        </p:blipFill>
        <p:spPr>
          <a:xfrm>
            <a:off x="0" y="0"/>
            <a:ext cx="12191980" cy="7177073"/>
          </a:xfrm>
          <a:prstGeom prst="rect">
            <a:avLst/>
          </a:prstGeom>
          <a:noFill/>
        </p:spPr>
      </p:pic>
      <p:sp>
        <p:nvSpPr>
          <p:cNvPr id="14" name="BlokTextu 13">
            <a:extLst>
              <a:ext uri="{FF2B5EF4-FFF2-40B4-BE49-F238E27FC236}">
                <a16:creationId xmlns:a16="http://schemas.microsoft.com/office/drawing/2014/main" id="{E2C671F5-EF33-3E42-BCCC-FE07DA615219}"/>
              </a:ext>
            </a:extLst>
          </p:cNvPr>
          <p:cNvSpPr txBox="1"/>
          <p:nvPr/>
        </p:nvSpPr>
        <p:spPr>
          <a:xfrm>
            <a:off x="914400" y="2810107"/>
            <a:ext cx="4761571" cy="2981093"/>
          </a:xfrm>
        </p:spPr>
        <p:txBody>
          <a:bodyPr rtlCol="0" anchor="b">
            <a:normAutofit/>
          </a:bodyPr>
          <a:lstStyle/>
          <a:p>
            <a:pPr>
              <a:spcAft>
                <a:spcPts val="600"/>
              </a:spcAft>
              <a:buClr>
                <a:schemeClr val="bg1"/>
              </a:buClr>
            </a:pPr>
            <a:endParaRPr lang="sk-SK" dirty="0">
              <a:solidFill>
                <a:srgbClr val="FFFFFF"/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19CCC63-E836-4821-70A6-7F516C7EB4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2628" y="647297"/>
            <a:ext cx="4761571" cy="1253490"/>
          </a:xfrm>
        </p:spPr>
        <p:txBody>
          <a:bodyPr anchor="t">
            <a:noAutofit/>
          </a:bodyPr>
          <a:lstStyle/>
          <a:p>
            <a:r>
              <a:rPr lang="sk-SK" sz="3200" dirty="0">
                <a:solidFill>
                  <a:srgbClr val="FFFFFF"/>
                </a:solidFill>
              </a:rPr>
              <a:t>Predstavenie trénera </a:t>
            </a:r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E36EB3A5-E8FB-48A5-BB59-1E449A9F73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2628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školský</a:t>
            </a: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rok</a:t>
            </a: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202</a:t>
            </a:r>
            <a:r>
              <a:rPr lang="sk-SK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/202</a:t>
            </a:r>
            <a:r>
              <a:rPr lang="sk-SK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4B21C378-352D-4BF8-BD65-16270960E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67622" y="6356350"/>
            <a:ext cx="4040373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MT COACH ANDREJ LETRIK 0902 888 907</a:t>
            </a:r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28B954E5-2A8D-44FA-ABD2-4DE4CE1EE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7995" y="6356350"/>
            <a:ext cx="723014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2B6A0707-BFCA-4BDD-8B25-E2A14A0F80A6}" type="slidenum">
              <a: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spcAft>
                  <a:spcPts val="600"/>
                </a:spcAft>
              </a:pPr>
              <a:t>5</a:t>
            </a:fld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BlokTextu 1">
            <a:extLst>
              <a:ext uri="{FF2B5EF4-FFF2-40B4-BE49-F238E27FC236}">
                <a16:creationId xmlns:a16="http://schemas.microsoft.com/office/drawing/2014/main" id="{AFE0DCF0-8B94-E0F3-05EF-3533E5FF02FC}"/>
              </a:ext>
            </a:extLst>
          </p:cNvPr>
          <p:cNvSpPr txBox="1"/>
          <p:nvPr/>
        </p:nvSpPr>
        <p:spPr>
          <a:xfrm>
            <a:off x="718756" y="2316919"/>
            <a:ext cx="5846472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sk-SK" dirty="0">
                <a:solidFill>
                  <a:schemeClr val="bg1"/>
                </a:solidFill>
              </a:rPr>
              <a:t> Bc. Andrej </a:t>
            </a:r>
            <a:r>
              <a:rPr lang="sk-SK" dirty="0" err="1">
                <a:solidFill>
                  <a:schemeClr val="bg1"/>
                </a:solidFill>
              </a:rPr>
              <a:t>Letrik</a:t>
            </a:r>
            <a:endParaRPr lang="sk-SK" dirty="0">
              <a:solidFill>
                <a:schemeClr val="bg1"/>
              </a:solidFill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sk-SK" dirty="0">
                <a:solidFill>
                  <a:schemeClr val="bg1"/>
                </a:solidFill>
              </a:rPr>
              <a:t> FTVŠ UK Bratislava – kondičné trénerstvo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FitNut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Akademie</a:t>
            </a:r>
            <a:r>
              <a:rPr lang="sk-SK" dirty="0">
                <a:solidFill>
                  <a:schemeClr val="bg1"/>
                </a:solidFill>
              </a:rPr>
              <a:t> Praha 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sk-SK" dirty="0">
                <a:solidFill>
                  <a:schemeClr val="bg1"/>
                </a:solidFill>
              </a:rPr>
              <a:t> UEFA B, UEFA Fitness </a:t>
            </a:r>
            <a:r>
              <a:rPr lang="sk-SK" dirty="0" err="1">
                <a:solidFill>
                  <a:schemeClr val="bg1"/>
                </a:solidFill>
              </a:rPr>
              <a:t>Certificate</a:t>
            </a:r>
            <a:r>
              <a:rPr lang="sk-SK" dirty="0">
                <a:solidFill>
                  <a:schemeClr val="bg1"/>
                </a:solidFill>
              </a:rPr>
              <a:t> </a:t>
            </a:r>
          </a:p>
          <a:p>
            <a:r>
              <a:rPr lang="sk-SK" dirty="0">
                <a:solidFill>
                  <a:schemeClr val="bg1"/>
                </a:solidFill>
              </a:rPr>
              <a:t> 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sk-SK" dirty="0">
                <a:solidFill>
                  <a:schemeClr val="bg1"/>
                </a:solidFill>
              </a:rPr>
              <a:t>Ako bývalý profesionálny futbalista som chcel </a:t>
            </a:r>
          </a:p>
          <a:p>
            <a:r>
              <a:rPr lang="sk-SK" dirty="0">
                <a:solidFill>
                  <a:schemeClr val="bg1"/>
                </a:solidFill>
              </a:rPr>
              <a:t>    zužitkovať skúsenosti a vydal som sa na dráhu </a:t>
            </a:r>
          </a:p>
          <a:p>
            <a:r>
              <a:rPr lang="sk-SK" dirty="0">
                <a:solidFill>
                  <a:schemeClr val="bg1"/>
                </a:solidFill>
              </a:rPr>
              <a:t>    trénerstva. Po vyštudovaní FTVŠ UK a približne 5 </a:t>
            </a:r>
          </a:p>
          <a:p>
            <a:r>
              <a:rPr lang="sk-SK" dirty="0">
                <a:solidFill>
                  <a:schemeClr val="bg1"/>
                </a:solidFill>
              </a:rPr>
              <a:t>    ročnej praxi som založil pohybové centrum MT Coach.</a:t>
            </a:r>
          </a:p>
          <a:p>
            <a:r>
              <a:rPr lang="sk-SK" dirty="0">
                <a:solidFill>
                  <a:schemeClr val="bg1"/>
                </a:solidFill>
              </a:rPr>
              <a:t>    V centre sa venujeme deťom, dospelým a takisto aj</a:t>
            </a:r>
          </a:p>
          <a:p>
            <a:r>
              <a:rPr lang="sk-SK" dirty="0">
                <a:solidFill>
                  <a:schemeClr val="bg1"/>
                </a:solidFill>
              </a:rPr>
              <a:t>    dôchodcom už viac ako 4 roky.</a:t>
            </a:r>
          </a:p>
        </p:txBody>
      </p:sp>
      <p:pic>
        <p:nvPicPr>
          <p:cNvPr id="6" name="Obrázok 5" descr="Obrázok, na ktorom je text, stôl, osoba, sediaci&#10;&#10;Automaticky generovaný popis">
            <a:extLst>
              <a:ext uri="{FF2B5EF4-FFF2-40B4-BE49-F238E27FC236}">
                <a16:creationId xmlns:a16="http://schemas.microsoft.com/office/drawing/2014/main" id="{37DCCA45-8E8A-4ADF-C048-512A266086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6031" y="1399137"/>
            <a:ext cx="4957213" cy="495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91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arebný ceruziek v rámci ceruzka, ktorý sa nachádza na hornej časti tabuľky s drevo">
            <a:extLst>
              <a:ext uri="{FF2B5EF4-FFF2-40B4-BE49-F238E27FC236}">
                <a16:creationId xmlns:a16="http://schemas.microsoft.com/office/drawing/2014/main" id="{04450A2E-87A0-63DF-C4FE-D3E7657CC0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t="15730"/>
          <a:stretch/>
        </p:blipFill>
        <p:spPr>
          <a:xfrm>
            <a:off x="20" y="15"/>
            <a:ext cx="12191980" cy="6857985"/>
          </a:xfrm>
          <a:prstGeom prst="rect">
            <a:avLst/>
          </a:prstGeom>
          <a:noFill/>
        </p:spPr>
      </p:pic>
      <p:sp>
        <p:nvSpPr>
          <p:cNvPr id="14" name="BlokTextu 13">
            <a:extLst>
              <a:ext uri="{FF2B5EF4-FFF2-40B4-BE49-F238E27FC236}">
                <a16:creationId xmlns:a16="http://schemas.microsoft.com/office/drawing/2014/main" id="{E2C671F5-EF33-3E42-BCCC-FE07DA615219}"/>
              </a:ext>
            </a:extLst>
          </p:cNvPr>
          <p:cNvSpPr txBox="1"/>
          <p:nvPr/>
        </p:nvSpPr>
        <p:spPr>
          <a:xfrm>
            <a:off x="914400" y="2810107"/>
            <a:ext cx="4761571" cy="2981093"/>
          </a:xfrm>
        </p:spPr>
        <p:txBody>
          <a:bodyPr rtlCol="0" anchor="b">
            <a:normAutofit/>
          </a:bodyPr>
          <a:lstStyle/>
          <a:p>
            <a:pPr>
              <a:spcAft>
                <a:spcPts val="600"/>
              </a:spcAft>
              <a:buClr>
                <a:schemeClr val="bg1"/>
              </a:buClr>
            </a:pPr>
            <a:endParaRPr lang="sk-SK" dirty="0">
              <a:solidFill>
                <a:srgbClr val="FFFFFF"/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19CCC63-E836-4821-70A6-7F516C7EB4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2628" y="647297"/>
            <a:ext cx="4761571" cy="1253490"/>
          </a:xfrm>
        </p:spPr>
        <p:txBody>
          <a:bodyPr anchor="t">
            <a:noAutofit/>
          </a:bodyPr>
          <a:lstStyle/>
          <a:p>
            <a:r>
              <a:rPr lang="sk-SK" sz="3200" dirty="0">
                <a:solidFill>
                  <a:srgbClr val="FFFFFF"/>
                </a:solidFill>
              </a:rPr>
              <a:t>Podmienky krúžku </a:t>
            </a:r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E36EB3A5-E8FB-48A5-BB59-1E449A9F73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2628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školský</a:t>
            </a: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rok</a:t>
            </a: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202</a:t>
            </a:r>
            <a:r>
              <a:rPr lang="sk-SK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/202</a:t>
            </a:r>
            <a:r>
              <a:rPr lang="sk-SK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4B21C378-352D-4BF8-BD65-16270960E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67622" y="6356350"/>
            <a:ext cx="4040373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MT COACH ANDREJ LETRIK 0902 888 907</a:t>
            </a:r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28B954E5-2A8D-44FA-ABD2-4DE4CE1EE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7995" y="6356350"/>
            <a:ext cx="723014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2B6A0707-BFCA-4BDD-8B25-E2A14A0F80A6}" type="slidenum">
              <a: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spcAft>
                  <a:spcPts val="600"/>
                </a:spcAft>
              </a:pPr>
              <a:t>6</a:t>
            </a:fld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BlokTextu 1">
            <a:extLst>
              <a:ext uri="{FF2B5EF4-FFF2-40B4-BE49-F238E27FC236}">
                <a16:creationId xmlns:a16="http://schemas.microsoft.com/office/drawing/2014/main" id="{AFE0DCF0-8B94-E0F3-05EF-3533E5FF02FC}"/>
              </a:ext>
            </a:extLst>
          </p:cNvPr>
          <p:cNvSpPr txBox="1"/>
          <p:nvPr/>
        </p:nvSpPr>
        <p:spPr>
          <a:xfrm>
            <a:off x="912628" y="2016095"/>
            <a:ext cx="7794121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sk-SK" dirty="0">
                <a:solidFill>
                  <a:schemeClr val="bg1"/>
                </a:solidFill>
              </a:rPr>
              <a:t> Krúžok pre žiakov 1. a 2. stupňa ESŠ Martin v školskom roku 2024/2025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sk-SK" dirty="0">
                <a:solidFill>
                  <a:schemeClr val="bg1"/>
                </a:solidFill>
              </a:rPr>
              <a:t> 2 x do týždňa 1:00 h možnosť chodiť aj 1 x do týždňa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sk-SK" dirty="0">
                <a:solidFill>
                  <a:schemeClr val="bg1"/>
                </a:solidFill>
              </a:rPr>
              <a:t> Vyzdvihnutie aj zanesenie detí do školy/družiny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sk-SK" dirty="0">
                <a:solidFill>
                  <a:schemeClr val="bg1"/>
                </a:solidFill>
              </a:rPr>
              <a:t> Pitný režim zabezpečený počas tréningu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sk-SK" dirty="0">
                <a:solidFill>
                  <a:schemeClr val="bg1"/>
                </a:solidFill>
              </a:rPr>
              <a:t> 36€/ mesačne (cca 4,5€/tréning) alebo 7€ tréning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sk-SK" dirty="0">
                <a:solidFill>
                  <a:schemeClr val="bg1"/>
                </a:solidFill>
              </a:rPr>
              <a:t> Maximálny počet 10 detí/ krúžok 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sk-SK" dirty="0">
                <a:solidFill>
                  <a:schemeClr val="bg1"/>
                </a:solidFill>
              </a:rPr>
              <a:t> Termín Pondelok, Streda alebo Štvrtok o 14:00 po dohode</a:t>
            </a:r>
          </a:p>
          <a:p>
            <a:pPr marL="285750" indent="-285750">
              <a:buFont typeface="Wingdings" pitchFamily="2" charset="2"/>
              <a:buChar char="q"/>
            </a:pPr>
            <a:endParaRPr lang="sk-SK" dirty="0">
              <a:solidFill>
                <a:schemeClr val="bg1"/>
              </a:solidFill>
            </a:endParaRPr>
          </a:p>
          <a:p>
            <a:pPr marL="285750" indent="-285750">
              <a:buFont typeface="Wingdings" pitchFamily="2" charset="2"/>
              <a:buChar char="q"/>
            </a:pPr>
            <a:endParaRPr lang="sk-SK" dirty="0">
              <a:solidFill>
                <a:schemeClr val="bg1"/>
              </a:solidFill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sk-SK" dirty="0">
                <a:solidFill>
                  <a:schemeClr val="bg1"/>
                </a:solidFill>
              </a:rPr>
              <a:t>V prípade záujmu ma prosím Vás kontaktujte na telefónnom</a:t>
            </a:r>
          </a:p>
          <a:p>
            <a:r>
              <a:rPr lang="sk-SK" dirty="0">
                <a:solidFill>
                  <a:schemeClr val="bg1"/>
                </a:solidFill>
              </a:rPr>
              <a:t>     čísle 0902 888 907</a:t>
            </a:r>
          </a:p>
          <a:p>
            <a:endParaRPr lang="sk-SK" dirty="0">
              <a:solidFill>
                <a:schemeClr val="bg1"/>
              </a:solidFill>
            </a:endParaRPr>
          </a:p>
          <a:p>
            <a:r>
              <a:rPr lang="sk-SK" dirty="0">
                <a:solidFill>
                  <a:schemeClr val="bg1"/>
                </a:solidFill>
              </a:rPr>
              <a:t>V prípade záujmu ponúkam aj individuálne tréningy a fyzioterapiu </a:t>
            </a:r>
          </a:p>
          <a:p>
            <a:r>
              <a:rPr lang="sk-SK">
                <a:solidFill>
                  <a:schemeClr val="bg1"/>
                </a:solidFill>
              </a:rPr>
              <a:t>pre </a:t>
            </a:r>
            <a:r>
              <a:rPr lang="sk-SK" dirty="0">
                <a:solidFill>
                  <a:schemeClr val="bg1"/>
                </a:solidFill>
              </a:rPr>
              <a:t>deti </a:t>
            </a:r>
            <a:r>
              <a:rPr lang="sk-SK">
                <a:solidFill>
                  <a:schemeClr val="bg1"/>
                </a:solidFill>
              </a:rPr>
              <a:t>aj dospelých. </a:t>
            </a:r>
            <a:endParaRPr lang="sk-SK" dirty="0">
              <a:solidFill>
                <a:schemeClr val="bg1"/>
              </a:solidFill>
            </a:endParaRPr>
          </a:p>
          <a:p>
            <a:endParaRPr lang="sk-SK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744533"/>
      </p:ext>
    </p:extLst>
  </p:cSld>
  <p:clrMapOvr>
    <a:masterClrMapping/>
  </p:clrMapOvr>
</p:sld>
</file>

<file path=ppt/theme/theme1.xml><?xml version="1.0" encoding="utf-8"?>
<a:theme xmlns:a="http://schemas.openxmlformats.org/drawingml/2006/main" name="DashVTI">
  <a:themeElements>
    <a:clrScheme name="AnalogousFromRegularSeed_2SEEDS">
      <a:dk1>
        <a:srgbClr val="000000"/>
      </a:dk1>
      <a:lt1>
        <a:srgbClr val="FFFFFF"/>
      </a:lt1>
      <a:dk2>
        <a:srgbClr val="1B2F2E"/>
      </a:dk2>
      <a:lt2>
        <a:srgbClr val="F3F1F0"/>
      </a:lt2>
      <a:accent1>
        <a:srgbClr val="3B9EB1"/>
      </a:accent1>
      <a:accent2>
        <a:srgbClr val="46B196"/>
      </a:accent2>
      <a:accent3>
        <a:srgbClr val="4D7EC3"/>
      </a:accent3>
      <a:accent4>
        <a:srgbClr val="B13B3E"/>
      </a:accent4>
      <a:accent5>
        <a:srgbClr val="C37B4D"/>
      </a:accent5>
      <a:accent6>
        <a:srgbClr val="B19A3B"/>
      </a:accent6>
      <a:hlink>
        <a:srgbClr val="C05944"/>
      </a:hlink>
      <a:folHlink>
        <a:srgbClr val="7F7F7F"/>
      </a:folHlink>
    </a:clrScheme>
    <a:fontScheme name="grandview display">
      <a:majorFont>
        <a:latin typeface="Grandview Display"/>
        <a:ea typeface=""/>
        <a:cs typeface=""/>
      </a:majorFont>
      <a:minorFont>
        <a:latin typeface="Grandview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shVTI" id="{0A75137F-CDEB-4E94-A788-9D255EBE1B91}" vid="{DE9A6A09-5855-45A3-8E99-4290ED24057C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449</Words>
  <Application>Microsoft Office PowerPoint</Application>
  <PresentationFormat>Širokouhlá</PresentationFormat>
  <Paragraphs>80</Paragraphs>
  <Slides>6</Slides>
  <Notes>6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6</vt:i4>
      </vt:variant>
    </vt:vector>
  </HeadingPairs>
  <TitlesOfParts>
    <vt:vector size="11" baseType="lpstr">
      <vt:lpstr>Arial</vt:lpstr>
      <vt:lpstr>Calibri</vt:lpstr>
      <vt:lpstr>Grandview Display</vt:lpstr>
      <vt:lpstr>Wingdings</vt:lpstr>
      <vt:lpstr>DashVTI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Andrej Letrik</dc:creator>
  <cp:lastModifiedBy>Zuzana Račeková</cp:lastModifiedBy>
  <cp:revision>16</cp:revision>
  <dcterms:created xsi:type="dcterms:W3CDTF">2023-04-17T19:34:11Z</dcterms:created>
  <dcterms:modified xsi:type="dcterms:W3CDTF">2024-09-10T15:39:19Z</dcterms:modified>
</cp:coreProperties>
</file>