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3" r:id="rId1"/>
  </p:sldMasterIdLst>
  <p:notesMasterIdLst>
    <p:notesMasterId r:id="rId8"/>
  </p:notesMasterIdLst>
  <p:sldIdLst>
    <p:sldId id="256" r:id="rId2"/>
    <p:sldId id="258" r:id="rId3"/>
    <p:sldId id="259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82"/>
    <p:restoredTop sz="94589"/>
  </p:normalViewPr>
  <p:slideViewPr>
    <p:cSldViewPr snapToGrid="0">
      <p:cViewPr varScale="1">
        <p:scale>
          <a:sx n="120" d="100"/>
          <a:sy n="120" d="100"/>
        </p:scale>
        <p:origin x="3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ABC00-EF3B-0F42-84AA-9D33B6ECEADF}" type="datetimeFigureOut">
              <a:rPr lang="sk-SK" smtClean="0"/>
              <a:t>31.8.2026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0D19B-E02C-0F43-A3DF-24296FC5B82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58633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0D19B-E02C-0F43-A3DF-24296FC5B828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3069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0D19B-E02C-0F43-A3DF-24296FC5B828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99449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0D19B-E02C-0F43-A3DF-24296FC5B828}" type="slidenum">
              <a:rPr lang="sk-SK" smtClean="0"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8950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0D19B-E02C-0F43-A3DF-24296FC5B828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6696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0D19B-E02C-0F43-A3DF-24296FC5B828}" type="slidenum">
              <a:rPr lang="sk-SK" smtClean="0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28253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0D19B-E02C-0F43-A3DF-24296FC5B828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65872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2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46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53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031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7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8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49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034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0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1"/>
            <a:ext cx="10363200" cy="11875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559171"/>
            <a:ext cx="10363200" cy="3382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F07CD3FD-BE54-4400-942B-C6C15AA73DFD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A4C0CD32-A6C8-4BA5-B3DF-D8325E32CAA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28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92" r:id="rId6"/>
    <p:sldLayoutId id="2147483687" r:id="rId7"/>
    <p:sldLayoutId id="2147483688" r:id="rId8"/>
    <p:sldLayoutId id="2147483689" r:id="rId9"/>
    <p:sldLayoutId id="2147483691" r:id="rId10"/>
    <p:sldLayoutId id="214748369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rebný ceruziek v rámci ceruzka, ktorý sa nachádza na hornej časti tabuľky s drevo">
            <a:extLst>
              <a:ext uri="{FF2B5EF4-FFF2-40B4-BE49-F238E27FC236}">
                <a16:creationId xmlns:a16="http://schemas.microsoft.com/office/drawing/2014/main" id="{04450A2E-87A0-63DF-C4FE-D3E7657CC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5730"/>
          <a:stretch/>
        </p:blipFill>
        <p:spPr>
          <a:xfrm>
            <a:off x="20" y="15"/>
            <a:ext cx="12191980" cy="6857985"/>
          </a:xfrm>
          <a:prstGeom prst="rect">
            <a:avLst/>
          </a:prstGeom>
          <a:noFill/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E2C671F5-EF33-3E42-BCCC-FE07DA615219}"/>
              </a:ext>
            </a:extLst>
          </p:cNvPr>
          <p:cNvSpPr txBox="1"/>
          <p:nvPr/>
        </p:nvSpPr>
        <p:spPr>
          <a:xfrm>
            <a:off x="914400" y="2810107"/>
            <a:ext cx="4761571" cy="2981093"/>
          </a:xfrm>
        </p:spPr>
        <p:txBody>
          <a:bodyPr rtlCol="0" anchor="b">
            <a:normAutofit/>
          </a:bodyPr>
          <a:lstStyle/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Wingdings" pitchFamily="2" charset="2"/>
              <a:buChar char="q"/>
            </a:pPr>
            <a:endParaRPr lang="sk-SK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9CCC63-E836-4821-70A6-7F516C7EB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8" y="647297"/>
            <a:ext cx="4761571" cy="1253490"/>
          </a:xfrm>
        </p:spPr>
        <p:txBody>
          <a:bodyPr anchor="t">
            <a:noAutofit/>
          </a:bodyPr>
          <a:lstStyle/>
          <a:p>
            <a:r>
              <a:rPr lang="sk-SK" sz="3200" dirty="0">
                <a:solidFill>
                  <a:srgbClr val="FFFFFF"/>
                </a:solidFill>
              </a:rPr>
              <a:t>Krúžok </a:t>
            </a:r>
          </a:p>
          <a:p>
            <a:r>
              <a:rPr lang="sk-SK" sz="3200" dirty="0">
                <a:solidFill>
                  <a:srgbClr val="FFFFFF"/>
                </a:solidFill>
              </a:rPr>
              <a:t>Kondičný tréning pre deti 1. a 2. stupňa ESŠ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36EB3A5-E8FB-48A5-BB59-1E449A9F7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2628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školský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2026/2027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B21C378-352D-4BF8-BD65-16270960E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COACH ANDREJ LETRIK 0902 888 907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8B954E5-2A8D-44FA-ABD2-4DE4CE1EE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B6A0707-BFCA-4BDD-8B25-E2A14A0F80A6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1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607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rebný ceruziek v rámci ceruzka, ktorý sa nachádza na hornej časti tabuľky s drevo">
            <a:extLst>
              <a:ext uri="{FF2B5EF4-FFF2-40B4-BE49-F238E27FC236}">
                <a16:creationId xmlns:a16="http://schemas.microsoft.com/office/drawing/2014/main" id="{04450A2E-87A0-63DF-C4FE-D3E7657CC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5730"/>
          <a:stretch/>
        </p:blipFill>
        <p:spPr>
          <a:xfrm>
            <a:off x="0" y="0"/>
            <a:ext cx="12191980" cy="6857985"/>
          </a:xfrm>
          <a:prstGeom prst="rect">
            <a:avLst/>
          </a:prstGeom>
          <a:noFill/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E2C671F5-EF33-3E42-BCCC-FE07DA615219}"/>
              </a:ext>
            </a:extLst>
          </p:cNvPr>
          <p:cNvSpPr txBox="1"/>
          <p:nvPr/>
        </p:nvSpPr>
        <p:spPr>
          <a:xfrm>
            <a:off x="914400" y="2810107"/>
            <a:ext cx="4761571" cy="2981093"/>
          </a:xfrm>
        </p:spPr>
        <p:txBody>
          <a:bodyPr rtlCol="0" anchor="b">
            <a:normAutofit/>
          </a:bodyPr>
          <a:lstStyle/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9CCC63-E836-4821-70A6-7F516C7EB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8" y="647297"/>
            <a:ext cx="4761571" cy="1253490"/>
          </a:xfrm>
        </p:spPr>
        <p:txBody>
          <a:bodyPr anchor="t">
            <a:noAutofit/>
          </a:bodyPr>
          <a:lstStyle/>
          <a:p>
            <a:r>
              <a:rPr lang="sk-SK" sz="3200" dirty="0">
                <a:solidFill>
                  <a:srgbClr val="FFFFFF"/>
                </a:solidFill>
              </a:rPr>
              <a:t>Predstavenie Krúžku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36EB3A5-E8FB-48A5-BB59-1E449A9F7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2628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školský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2026/2027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B21C378-352D-4BF8-BD65-16270960E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COACH ANDREJ LETRIK 0902 888 907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8B954E5-2A8D-44FA-ABD2-4DE4CE1EE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B6A0707-BFCA-4BDD-8B25-E2A14A0F80A6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AFE0DCF0-8B94-E0F3-05EF-3533E5FF02FC}"/>
              </a:ext>
            </a:extLst>
          </p:cNvPr>
          <p:cNvSpPr txBox="1"/>
          <p:nvPr/>
        </p:nvSpPr>
        <p:spPr>
          <a:xfrm>
            <a:off x="893979" y="2925889"/>
            <a:ext cx="562205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Všeobecná pohybová príprava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Rozvoj kondičných schopností s ohľadom na vek </a:t>
            </a:r>
          </a:p>
          <a:p>
            <a:r>
              <a:rPr lang="sk-SK" dirty="0">
                <a:solidFill>
                  <a:schemeClr val="bg1"/>
                </a:solidFill>
              </a:rPr>
              <a:t>      (sila, rýchlosť, vytrvalosť, ohybnosť, koordinácia...)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Spolupráca v tíme a rozvoj súťaživosti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Pohybové hry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Športové hry (futbal, hokej, hádzaná...)</a:t>
            </a:r>
          </a:p>
          <a:p>
            <a:endParaRPr lang="sk-S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86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rebný ceruziek v rámci ceruzka, ktorý sa nachádza na hornej časti tabuľky s drevo">
            <a:extLst>
              <a:ext uri="{FF2B5EF4-FFF2-40B4-BE49-F238E27FC236}">
                <a16:creationId xmlns:a16="http://schemas.microsoft.com/office/drawing/2014/main" id="{04450A2E-87A0-63DF-C4FE-D3E7657CC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5730"/>
          <a:stretch/>
        </p:blipFill>
        <p:spPr>
          <a:xfrm>
            <a:off x="0" y="0"/>
            <a:ext cx="12191980" cy="7199361"/>
          </a:xfrm>
          <a:prstGeom prst="rect">
            <a:avLst/>
          </a:prstGeom>
          <a:noFill/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E2C671F5-EF33-3E42-BCCC-FE07DA615219}"/>
              </a:ext>
            </a:extLst>
          </p:cNvPr>
          <p:cNvSpPr txBox="1"/>
          <p:nvPr/>
        </p:nvSpPr>
        <p:spPr>
          <a:xfrm>
            <a:off x="914400" y="2810107"/>
            <a:ext cx="4761571" cy="2981093"/>
          </a:xfrm>
        </p:spPr>
        <p:txBody>
          <a:bodyPr rtlCol="0" anchor="b">
            <a:normAutofit/>
          </a:bodyPr>
          <a:lstStyle/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9CCC63-E836-4821-70A6-7F516C7EB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8" y="647297"/>
            <a:ext cx="4761571" cy="1253490"/>
          </a:xfrm>
        </p:spPr>
        <p:txBody>
          <a:bodyPr anchor="t">
            <a:noAutofit/>
          </a:bodyPr>
          <a:lstStyle/>
          <a:p>
            <a:r>
              <a:rPr lang="sk-SK" sz="3200" dirty="0">
                <a:solidFill>
                  <a:srgbClr val="FFFFFF"/>
                </a:solidFill>
              </a:rPr>
              <a:t>Priestory 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36EB3A5-E8FB-48A5-BB59-1E449A9F7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2628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školský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2026/2027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B21C378-352D-4BF8-BD65-16270960E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COACH ANDREJ LETRIK 0902 888 907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8B954E5-2A8D-44FA-ABD2-4DE4CE1EE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B6A0707-BFCA-4BDD-8B25-E2A14A0F80A6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AFE0DCF0-8B94-E0F3-05EF-3533E5FF02FC}"/>
              </a:ext>
            </a:extLst>
          </p:cNvPr>
          <p:cNvSpPr txBox="1"/>
          <p:nvPr/>
        </p:nvSpPr>
        <p:spPr>
          <a:xfrm>
            <a:off x="912628" y="1420156"/>
            <a:ext cx="67457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Priestory MT Coach sa nachádzajú priamo v priestoroch školy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Kvalitné vybavenie, bezpečné pre deti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Inovatívne pomôcky na rozvoj kognitívnych schopností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Dievčenské a chlapčenské šatne</a:t>
            </a:r>
          </a:p>
          <a:p>
            <a:endParaRPr lang="sk-SK" dirty="0">
              <a:solidFill>
                <a:schemeClr val="bg1"/>
              </a:solidFill>
            </a:endParaRP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21DBAD98-3741-9B40-5A76-AC85EB743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803296" y="1810676"/>
            <a:ext cx="6158498" cy="4618873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46AE3B18-8DBF-42E7-329D-C9694BBDC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242674" y="2937027"/>
            <a:ext cx="4525716" cy="4040373"/>
          </a:xfrm>
          <a:prstGeom prst="rect">
            <a:avLst/>
          </a:prstGeom>
        </p:spPr>
      </p:pic>
      <p:pic>
        <p:nvPicPr>
          <p:cNvPr id="6" name="Obrázok 5" descr="Obrázok, na ktorom je obuv, vnútri, fyzická kondícia, osoba&#10;&#10;Automaticky generovaný popis">
            <a:extLst>
              <a:ext uri="{FF2B5EF4-FFF2-40B4-BE49-F238E27FC236}">
                <a16:creationId xmlns:a16="http://schemas.microsoft.com/office/drawing/2014/main" id="{24F992DA-2697-A837-7961-9F34E0E424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0009" y="4120112"/>
            <a:ext cx="4333461" cy="3250096"/>
          </a:xfrm>
          <a:prstGeom prst="rect">
            <a:avLst/>
          </a:prstGeom>
        </p:spPr>
      </p:pic>
      <p:pic>
        <p:nvPicPr>
          <p:cNvPr id="8" name="Picture 4" descr="Detská atletika na školách | Detská atletika">
            <a:extLst>
              <a:ext uri="{FF2B5EF4-FFF2-40B4-BE49-F238E27FC236}">
                <a16:creationId xmlns:a16="http://schemas.microsoft.com/office/drawing/2014/main" id="{4074327D-3FE2-95AD-A0DC-705B99C6C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213" y="2541140"/>
            <a:ext cx="3056167" cy="177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995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rebný ceruziek v rámci ceruzka, ktorý sa nachádza na hornej časti tabuľky s drevo">
            <a:extLst>
              <a:ext uri="{FF2B5EF4-FFF2-40B4-BE49-F238E27FC236}">
                <a16:creationId xmlns:a16="http://schemas.microsoft.com/office/drawing/2014/main" id="{04450A2E-87A0-63DF-C4FE-D3E7657CC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5730"/>
          <a:stretch/>
        </p:blipFill>
        <p:spPr>
          <a:xfrm>
            <a:off x="0" y="15"/>
            <a:ext cx="12191980" cy="6857985"/>
          </a:xfrm>
          <a:prstGeom prst="rect">
            <a:avLst/>
          </a:prstGeom>
          <a:noFill/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E2C671F5-EF33-3E42-BCCC-FE07DA615219}"/>
              </a:ext>
            </a:extLst>
          </p:cNvPr>
          <p:cNvSpPr txBox="1"/>
          <p:nvPr/>
        </p:nvSpPr>
        <p:spPr>
          <a:xfrm>
            <a:off x="914400" y="2810107"/>
            <a:ext cx="4761571" cy="2981093"/>
          </a:xfrm>
        </p:spPr>
        <p:txBody>
          <a:bodyPr rtlCol="0" anchor="b">
            <a:normAutofit/>
          </a:bodyPr>
          <a:lstStyle/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9CCC63-E836-4821-70A6-7F516C7EB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8" y="647297"/>
            <a:ext cx="4761571" cy="1253490"/>
          </a:xfrm>
        </p:spPr>
        <p:txBody>
          <a:bodyPr anchor="t">
            <a:noAutofit/>
          </a:bodyPr>
          <a:lstStyle/>
          <a:p>
            <a:r>
              <a:rPr lang="sk-SK" sz="3200" dirty="0">
                <a:solidFill>
                  <a:srgbClr val="FFFFFF"/>
                </a:solidFill>
              </a:rPr>
              <a:t>Obsah tréningov 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36EB3A5-E8FB-48A5-BB59-1E449A9F7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2628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školský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2026/2027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B21C378-352D-4BF8-BD65-16270960E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COACH ANDREJ LETRIK 0902 888 907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8B954E5-2A8D-44FA-ABD2-4DE4CE1EE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B6A0707-BFCA-4BDD-8B25-E2A14A0F80A6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AFE0DCF0-8B94-E0F3-05EF-3533E5FF02FC}"/>
              </a:ext>
            </a:extLst>
          </p:cNvPr>
          <p:cNvSpPr txBox="1"/>
          <p:nvPr/>
        </p:nvSpPr>
        <p:spPr>
          <a:xfrm>
            <a:off x="912628" y="2016095"/>
            <a:ext cx="7548798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Správne držanie tela a vytváranie správnych pohybových návykov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Rozvoj kondičných schopností s ohľadom na vek a senzitívne obdobie </a:t>
            </a:r>
          </a:p>
          <a:p>
            <a:r>
              <a:rPr lang="sk-SK" dirty="0">
                <a:solidFill>
                  <a:schemeClr val="bg1"/>
                </a:solidFill>
              </a:rPr>
              <a:t>      (sila, rýchlosť, vytrvalosť, ohybnosť, koordinácia...)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Rozvoj aeróbnej vytrvalosti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Kompenzačné cvičenie na vyrovnanie svalových dysbalancií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Spolupráca v tíme a rozvoj súťaživosti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Rozvíjanie pozitívneho prístupu k športu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Šport = zábava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Základná edukácia všeobecne ohľadom športu, stravovania, zdravého </a:t>
            </a:r>
          </a:p>
          <a:p>
            <a:r>
              <a:rPr lang="sk-SK" dirty="0">
                <a:solidFill>
                  <a:schemeClr val="bg1"/>
                </a:solidFill>
              </a:rPr>
              <a:t>     životného štýlu</a:t>
            </a:r>
          </a:p>
          <a:p>
            <a:endParaRPr lang="sk-S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55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rebný ceruziek v rámci ceruzka, ktorý sa nachádza na hornej časti tabuľky s drevo">
            <a:extLst>
              <a:ext uri="{FF2B5EF4-FFF2-40B4-BE49-F238E27FC236}">
                <a16:creationId xmlns:a16="http://schemas.microsoft.com/office/drawing/2014/main" id="{04450A2E-87A0-63DF-C4FE-D3E7657CC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5730"/>
          <a:stretch/>
        </p:blipFill>
        <p:spPr>
          <a:xfrm>
            <a:off x="0" y="0"/>
            <a:ext cx="12191980" cy="7177073"/>
          </a:xfrm>
          <a:prstGeom prst="rect">
            <a:avLst/>
          </a:prstGeom>
          <a:noFill/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E2C671F5-EF33-3E42-BCCC-FE07DA615219}"/>
              </a:ext>
            </a:extLst>
          </p:cNvPr>
          <p:cNvSpPr txBox="1"/>
          <p:nvPr/>
        </p:nvSpPr>
        <p:spPr>
          <a:xfrm>
            <a:off x="914400" y="2810107"/>
            <a:ext cx="4761571" cy="2981093"/>
          </a:xfrm>
        </p:spPr>
        <p:txBody>
          <a:bodyPr rtlCol="0" anchor="b">
            <a:normAutofit/>
          </a:bodyPr>
          <a:lstStyle/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9CCC63-E836-4821-70A6-7F516C7EB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8" y="647297"/>
            <a:ext cx="4761571" cy="1253490"/>
          </a:xfrm>
        </p:spPr>
        <p:txBody>
          <a:bodyPr anchor="t">
            <a:noAutofit/>
          </a:bodyPr>
          <a:lstStyle/>
          <a:p>
            <a:r>
              <a:rPr lang="sk-SK" sz="3200" dirty="0">
                <a:solidFill>
                  <a:srgbClr val="FFFFFF"/>
                </a:solidFill>
              </a:rPr>
              <a:t>Predstavenie trénera 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36EB3A5-E8FB-48A5-BB59-1E449A9F7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2628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školský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2026/2027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B21C378-352D-4BF8-BD65-16270960E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COACH ANDREJ LETRIK 0902 888 907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8B954E5-2A8D-44FA-ABD2-4DE4CE1EE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B6A0707-BFCA-4BDD-8B25-E2A14A0F80A6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AFE0DCF0-8B94-E0F3-05EF-3533E5FF02FC}"/>
              </a:ext>
            </a:extLst>
          </p:cNvPr>
          <p:cNvSpPr txBox="1"/>
          <p:nvPr/>
        </p:nvSpPr>
        <p:spPr>
          <a:xfrm>
            <a:off x="718756" y="2316919"/>
            <a:ext cx="584647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Bc. Andrej </a:t>
            </a:r>
            <a:r>
              <a:rPr lang="sk-SK" dirty="0" err="1">
                <a:solidFill>
                  <a:schemeClr val="bg1"/>
                </a:solidFill>
              </a:rPr>
              <a:t>Letrik</a:t>
            </a:r>
            <a:endParaRPr lang="sk-SK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FTVŠ UK Bratislava – kondičné trénerstvo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</a:t>
            </a:r>
            <a:r>
              <a:rPr lang="sk-SK" dirty="0" err="1">
                <a:solidFill>
                  <a:schemeClr val="bg1"/>
                </a:solidFill>
              </a:rPr>
              <a:t>FitNut</a:t>
            </a:r>
            <a:r>
              <a:rPr lang="sk-SK" dirty="0">
                <a:solidFill>
                  <a:schemeClr val="bg1"/>
                </a:solidFill>
              </a:rPr>
              <a:t> </a:t>
            </a:r>
            <a:r>
              <a:rPr lang="sk-SK" dirty="0" err="1">
                <a:solidFill>
                  <a:schemeClr val="bg1"/>
                </a:solidFill>
              </a:rPr>
              <a:t>Akademie</a:t>
            </a:r>
            <a:r>
              <a:rPr lang="sk-SK" dirty="0">
                <a:solidFill>
                  <a:schemeClr val="bg1"/>
                </a:solidFill>
              </a:rPr>
              <a:t> Praha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UEFA B, UEFA Fitness </a:t>
            </a:r>
            <a:r>
              <a:rPr lang="sk-SK" dirty="0" err="1">
                <a:solidFill>
                  <a:schemeClr val="bg1"/>
                </a:solidFill>
              </a:rPr>
              <a:t>Certificate</a:t>
            </a:r>
            <a:r>
              <a:rPr lang="sk-SK" dirty="0">
                <a:solidFill>
                  <a:schemeClr val="bg1"/>
                </a:solidFill>
              </a:rPr>
              <a:t> </a:t>
            </a:r>
          </a:p>
          <a:p>
            <a:r>
              <a:rPr lang="sk-SK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Ako bývalý profesionálny futbalista som chcel </a:t>
            </a:r>
          </a:p>
          <a:p>
            <a:r>
              <a:rPr lang="sk-SK" dirty="0">
                <a:solidFill>
                  <a:schemeClr val="bg1"/>
                </a:solidFill>
              </a:rPr>
              <a:t>    zužitkovať skúsenosti a vydal som sa na dráhu </a:t>
            </a:r>
          </a:p>
          <a:p>
            <a:r>
              <a:rPr lang="sk-SK" dirty="0">
                <a:solidFill>
                  <a:schemeClr val="bg1"/>
                </a:solidFill>
              </a:rPr>
              <a:t>    trénerstva. Po vyštudovaní FTVŠ UK a približne 5 </a:t>
            </a:r>
          </a:p>
          <a:p>
            <a:r>
              <a:rPr lang="sk-SK" dirty="0">
                <a:solidFill>
                  <a:schemeClr val="bg1"/>
                </a:solidFill>
              </a:rPr>
              <a:t>    ročnej praxi som založil pohybové centrum MT Coach.</a:t>
            </a:r>
          </a:p>
          <a:p>
            <a:r>
              <a:rPr lang="sk-SK" dirty="0">
                <a:solidFill>
                  <a:schemeClr val="bg1"/>
                </a:solidFill>
              </a:rPr>
              <a:t>    V centre sa venujeme deťom, dospelým a takisto aj</a:t>
            </a:r>
          </a:p>
          <a:p>
            <a:r>
              <a:rPr lang="sk-SK" dirty="0">
                <a:solidFill>
                  <a:schemeClr val="bg1"/>
                </a:solidFill>
              </a:rPr>
              <a:t>    dôchodcom už viac ako 5 rokov.</a:t>
            </a:r>
          </a:p>
          <a:p>
            <a:endParaRPr lang="sk-SK" dirty="0">
              <a:solidFill>
                <a:schemeClr val="bg1"/>
              </a:solidFill>
            </a:endParaRPr>
          </a:p>
          <a:p>
            <a:r>
              <a:rPr lang="sk-SK" dirty="0">
                <a:solidFill>
                  <a:schemeClr val="bg1"/>
                </a:solidFill>
              </a:rPr>
              <a:t>0902 888 907 </a:t>
            </a:r>
            <a:r>
              <a:rPr lang="sk-SK" dirty="0" err="1">
                <a:solidFill>
                  <a:schemeClr val="bg1"/>
                </a:solidFill>
              </a:rPr>
              <a:t>letrikandrej@gmail.com</a:t>
            </a:r>
            <a:endParaRPr lang="sk-SK" dirty="0">
              <a:solidFill>
                <a:schemeClr val="bg1"/>
              </a:solidFill>
            </a:endParaRPr>
          </a:p>
        </p:txBody>
      </p:sp>
      <p:pic>
        <p:nvPicPr>
          <p:cNvPr id="6" name="Obrázok 5" descr="Obrázok, na ktorom je text, stôl, osoba, sediaci&#10;&#10;Automaticky generovaný popis">
            <a:extLst>
              <a:ext uri="{FF2B5EF4-FFF2-40B4-BE49-F238E27FC236}">
                <a16:creationId xmlns:a16="http://schemas.microsoft.com/office/drawing/2014/main" id="{37DCCA45-8E8A-4ADF-C048-512A26608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031" y="1399137"/>
            <a:ext cx="4957213" cy="49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91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rebný ceruziek v rámci ceruzka, ktorý sa nachádza na hornej časti tabuľky s drevo">
            <a:extLst>
              <a:ext uri="{FF2B5EF4-FFF2-40B4-BE49-F238E27FC236}">
                <a16:creationId xmlns:a16="http://schemas.microsoft.com/office/drawing/2014/main" id="{04450A2E-87A0-63DF-C4FE-D3E7657CC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5730"/>
          <a:stretch/>
        </p:blipFill>
        <p:spPr>
          <a:xfrm>
            <a:off x="20" y="15"/>
            <a:ext cx="12191980" cy="6857985"/>
          </a:xfrm>
          <a:prstGeom prst="rect">
            <a:avLst/>
          </a:prstGeom>
          <a:noFill/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E2C671F5-EF33-3E42-BCCC-FE07DA615219}"/>
              </a:ext>
            </a:extLst>
          </p:cNvPr>
          <p:cNvSpPr txBox="1"/>
          <p:nvPr/>
        </p:nvSpPr>
        <p:spPr>
          <a:xfrm>
            <a:off x="914400" y="2810107"/>
            <a:ext cx="4761571" cy="2981093"/>
          </a:xfrm>
        </p:spPr>
        <p:txBody>
          <a:bodyPr rtlCol="0" anchor="b">
            <a:normAutofit/>
          </a:bodyPr>
          <a:lstStyle/>
          <a:p>
            <a:pPr>
              <a:spcAft>
                <a:spcPts val="600"/>
              </a:spcAft>
              <a:buClr>
                <a:schemeClr val="bg1"/>
              </a:buClr>
            </a:pPr>
            <a:endParaRPr lang="sk-SK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9CCC63-E836-4821-70A6-7F516C7EB4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8" y="647297"/>
            <a:ext cx="4761571" cy="1253490"/>
          </a:xfrm>
        </p:spPr>
        <p:txBody>
          <a:bodyPr anchor="t">
            <a:noAutofit/>
          </a:bodyPr>
          <a:lstStyle/>
          <a:p>
            <a:r>
              <a:rPr lang="sk-SK" sz="3200" dirty="0">
                <a:solidFill>
                  <a:srgbClr val="FFFFFF"/>
                </a:solidFill>
              </a:rPr>
              <a:t>Podmienky krúžku </a:t>
            </a:r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E36EB3A5-E8FB-48A5-BB59-1E449A9F7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2628" y="635635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školský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</a:t>
            </a: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2026/2027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4B21C378-352D-4BF8-BD65-16270960E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MT COACH ANDREJ LETRIK 0902 888 907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28B954E5-2A8D-44FA-ABD2-4DE4CE1EE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B6A0707-BFCA-4BDD-8B25-E2A14A0F80A6}" type="slidenum">
              <a:rPr lang="en-US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BlokTextu 1">
            <a:extLst>
              <a:ext uri="{FF2B5EF4-FFF2-40B4-BE49-F238E27FC236}">
                <a16:creationId xmlns:a16="http://schemas.microsoft.com/office/drawing/2014/main" id="{AFE0DCF0-8B94-E0F3-05EF-3533E5FF02FC}"/>
              </a:ext>
            </a:extLst>
          </p:cNvPr>
          <p:cNvSpPr txBox="1"/>
          <p:nvPr/>
        </p:nvSpPr>
        <p:spPr>
          <a:xfrm>
            <a:off x="912628" y="2016095"/>
            <a:ext cx="779412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Krúžok pre žiakov 1. a 2. stupňa ESŠ Martin v školskom roku 2026/2027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2 x do týždňa 1:00 h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Vyzdvihnutie aj zanesenie detí do školy/družiny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Pitný režim zabezpečený počas tréningu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Cena 8 EUR/tréning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Maximálny počet 10 detí/ krúžok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Jedna skupina žiaci 1. stupeň a druhá skupina 2. stupeň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 Termíny cvičenia po dohode rodičov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sk-SK" dirty="0">
                <a:solidFill>
                  <a:schemeClr val="bg1"/>
                </a:solidFill>
              </a:rPr>
              <a:t>Nahlasovanie detí telefonicky alebo cez </a:t>
            </a:r>
            <a:r>
              <a:rPr lang="sk-SK" dirty="0" err="1">
                <a:solidFill>
                  <a:schemeClr val="bg1"/>
                </a:solidFill>
              </a:rPr>
              <a:t>whatsapp</a:t>
            </a:r>
            <a:r>
              <a:rPr lang="sk-SK" dirty="0">
                <a:solidFill>
                  <a:schemeClr val="bg1"/>
                </a:solidFill>
              </a:rPr>
              <a:t> – kontaktovanie</a:t>
            </a:r>
          </a:p>
          <a:p>
            <a:r>
              <a:rPr lang="sk-SK" dirty="0">
                <a:solidFill>
                  <a:schemeClr val="bg1"/>
                </a:solidFill>
              </a:rPr>
              <a:t>     a následne vytvorenie skupiny cvičiacich</a:t>
            </a:r>
          </a:p>
          <a:p>
            <a:endParaRPr lang="sk-SK" dirty="0">
              <a:solidFill>
                <a:schemeClr val="bg1"/>
              </a:solidFill>
            </a:endParaRPr>
          </a:p>
          <a:p>
            <a:r>
              <a:rPr lang="sk-SK" sz="1200" dirty="0">
                <a:solidFill>
                  <a:schemeClr val="bg1"/>
                </a:solidFill>
              </a:rPr>
              <a:t>*možnosť individuálnych cvičení detí aj dospelých</a:t>
            </a:r>
          </a:p>
          <a:p>
            <a:endParaRPr lang="sk-S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744533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414</Words>
  <Application>Microsoft Macintosh PowerPoint</Application>
  <PresentationFormat>Širokouhlá</PresentationFormat>
  <Paragraphs>79</Paragraphs>
  <Slides>6</Slides>
  <Notes>6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11" baseType="lpstr">
      <vt:lpstr>Arial</vt:lpstr>
      <vt:lpstr>Calibri</vt:lpstr>
      <vt:lpstr>Grandview Display</vt:lpstr>
      <vt:lpstr>Wingdings</vt:lpstr>
      <vt:lpstr>DashVTI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Andrej Letrik</dc:creator>
  <cp:lastModifiedBy>snilek1994@gmail.com</cp:lastModifiedBy>
  <cp:revision>20</cp:revision>
  <dcterms:created xsi:type="dcterms:W3CDTF">2023-04-17T19:34:11Z</dcterms:created>
  <dcterms:modified xsi:type="dcterms:W3CDTF">2026-08-31T20:22:35Z</dcterms:modified>
</cp:coreProperties>
</file>